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 id="2147483757" r:id="rId2"/>
    <p:sldMasterId id="2147483763" r:id="rId3"/>
    <p:sldMasterId id="2147483767" r:id="rId4"/>
    <p:sldMasterId id="2147483770" r:id="rId5"/>
    <p:sldMasterId id="2147483780" r:id="rId6"/>
  </p:sldMasterIdLst>
  <p:notesMasterIdLst>
    <p:notesMasterId r:id="rId18"/>
  </p:notesMasterIdLst>
  <p:sldIdLst>
    <p:sldId id="314" r:id="rId7"/>
    <p:sldId id="333" r:id="rId8"/>
    <p:sldId id="343" r:id="rId9"/>
    <p:sldId id="1557" r:id="rId10"/>
    <p:sldId id="1561" r:id="rId11"/>
    <p:sldId id="1562" r:id="rId12"/>
    <p:sldId id="1564" r:id="rId13"/>
    <p:sldId id="1563" r:id="rId14"/>
    <p:sldId id="1559" r:id="rId15"/>
    <p:sldId id="1558" r:id="rId16"/>
    <p:sldId id="33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560" userDrawn="1">
          <p15:clr>
            <a:srgbClr val="A4A3A4"/>
          </p15:clr>
        </p15:guide>
        <p15:guide id="2" orient="horz" pos="2160">
          <p15:clr>
            <a:srgbClr val="A4A3A4"/>
          </p15:clr>
        </p15:guide>
        <p15:guide id="3" orient="horz" pos="15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E8F"/>
    <a:srgbClr val="002139"/>
    <a:srgbClr val="002050"/>
    <a:srgbClr val="000000"/>
    <a:srgbClr val="E5A200"/>
    <a:srgbClr val="00B0F0"/>
    <a:srgbClr val="5095D1"/>
    <a:srgbClr val="005297"/>
    <a:srgbClr val="7F7F7F"/>
    <a:srgbClr val="8D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6939" autoAdjust="0"/>
  </p:normalViewPr>
  <p:slideViewPr>
    <p:cSldViewPr snapToGrid="0">
      <p:cViewPr varScale="1">
        <p:scale>
          <a:sx n="94" d="100"/>
          <a:sy n="94" d="100"/>
        </p:scale>
        <p:origin x="768" y="184"/>
      </p:cViewPr>
      <p:guideLst>
        <p:guide pos="7560"/>
        <p:guide orient="horz" pos="2160"/>
        <p:guide orient="horz" pos="156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10/17/19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a:p>
        </p:txBody>
      </p:sp>
    </p:spTree>
    <p:extLst>
      <p:ext uri="{BB962C8B-B14F-4D97-AF65-F5344CB8AC3E}">
        <p14:creationId xmlns:p14="http://schemas.microsoft.com/office/powerpoint/2010/main" val="162974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address this slide for now, but for those in the audience that stay to the end, we’ll have some free services and discounts that you can take advantage of if interested. I’ll show this again at the end of </a:t>
            </a:r>
            <a:r>
              <a:rPr lang="en-US"/>
              <a:t>the Webinar.”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00375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362061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423140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153270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256482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441391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43600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265450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intellectnow.com/" TargetMode="External"/><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Master" Target="../slideMasters/slideMaster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 Id="rId9" Type="http://schemas.openxmlformats.org/officeDocument/2006/relationships/image" Target="../media/image16.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intellectnow.com/" TargetMode="External"/><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800">
                <a:solidFill>
                  <a:schemeClr val="bg1">
                    <a:alpha val="98000"/>
                  </a:schemeClr>
                </a:solidFill>
                <a:latin typeface="Segoe UI" panose="020B0502040204020203" pitchFamily="34" charset="0"/>
                <a:cs typeface="Segoe UI" panose="020B0502040204020203" pitchFamily="34" charset="0"/>
              </a:defRPr>
            </a:lvl1pPr>
            <a:lvl2pPr marL="460311" indent="0">
              <a:buFont typeface="Arial" pitchFamily="34" charset="0"/>
              <a:buNone/>
              <a:defRPr/>
            </a:lvl2pPr>
            <a:lvl3pPr marL="855551" indent="0">
              <a:buFont typeface="Arial" pitchFamily="34" charset="0"/>
              <a:buNone/>
              <a:defRPr/>
            </a:lvl3pPr>
            <a:lvl4pPr marL="1258722" indent="0">
              <a:buFont typeface="Arial" pitchFamily="34" charset="0"/>
              <a:buNone/>
              <a:defRPr/>
            </a:lvl4pPr>
            <a:lvl5pPr marL="1604748"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2" y="1681888"/>
            <a:ext cx="10219373" cy="912311"/>
          </a:xfrm>
        </p:spPr>
        <p:txBody>
          <a:bodyPr vert="horz" lIns="91440" tIns="45720" rIns="91440" bIns="45720" rtlCol="0" anchor="t" anchorCtr="0">
            <a:noAutofit/>
          </a:bodyPr>
          <a:lstStyle>
            <a:lvl1pPr marL="0" indent="0" algn="l" defTabSz="914354" rtl="0" eaLnBrk="1" latinLnBrk="0" hangingPunct="1">
              <a:spcBef>
                <a:spcPct val="0"/>
              </a:spcBef>
              <a:buClr>
                <a:schemeClr val="accent1">
                  <a:lumMod val="60000"/>
                  <a:lumOff val="40000"/>
                </a:schemeClr>
              </a:buClr>
              <a:buSzPct val="110000"/>
              <a:buFont typeface="Wingdings 2" pitchFamily="18" charset="2"/>
              <a:buNone/>
              <a:defRPr sz="6000" kern="120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dirty="0"/>
          </a:p>
        </p:txBody>
      </p:sp>
    </p:spTree>
    <p:extLst>
      <p:ext uri="{BB962C8B-B14F-4D97-AF65-F5344CB8AC3E}">
        <p14:creationId xmlns:p14="http://schemas.microsoft.com/office/powerpoint/2010/main" val="10868456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10/17/19</a:t>
            </a:fld>
            <a:endParaRPr lang="en-US"/>
          </a:p>
        </p:txBody>
      </p:sp>
      <p:sp>
        <p:nvSpPr>
          <p:cNvPr id="6" name="Content"/>
          <p:cNvSpPr>
            <a:spLocks noGrp="1"/>
          </p:cNvSpPr>
          <p:nvPr>
            <p:ph sz="quarter" idx="12"/>
          </p:nvPr>
        </p:nvSpPr>
        <p:spPr>
          <a:xfrm>
            <a:off x="252413" y="1335655"/>
            <a:ext cx="11682412" cy="4836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5639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Dark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83BE2-3A2C-4AE5-833E-3EB9243E73B7}"/>
              </a:ext>
            </a:extLst>
          </p:cNvPr>
          <p:cNvSpPr/>
          <p:nvPr userDrawn="1"/>
        </p:nvSpPr>
        <p:spPr>
          <a:xfrm>
            <a:off x="0" y="1140737"/>
            <a:ext cx="12192000" cy="5069563"/>
          </a:xfrm>
          <a:prstGeom prst="rect">
            <a:avLst/>
          </a:prstGeom>
          <a:solidFill>
            <a:srgbClr val="046E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10/17/19</a:t>
            </a:fld>
            <a:endParaRPr lang="en-US"/>
          </a:p>
        </p:txBody>
      </p:sp>
      <p:sp>
        <p:nvSpPr>
          <p:cNvPr id="6" name="Content"/>
          <p:cNvSpPr>
            <a:spLocks noGrp="1"/>
          </p:cNvSpPr>
          <p:nvPr>
            <p:ph sz="quarter" idx="12"/>
          </p:nvPr>
        </p:nvSpPr>
        <p:spPr>
          <a:xfrm>
            <a:off x="252413" y="1335655"/>
            <a:ext cx="11682412" cy="483654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93589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10/17/19</a:t>
            </a:fld>
            <a:endParaRPr lang="en-US"/>
          </a:p>
        </p:txBody>
      </p:sp>
      <p:sp>
        <p:nvSpPr>
          <p:cNvPr id="6" name="Content"/>
          <p:cNvSpPr>
            <a:spLocks noGrp="1"/>
          </p:cNvSpPr>
          <p:nvPr>
            <p:ph sz="quarter" idx="12"/>
          </p:nvPr>
        </p:nvSpPr>
        <p:spPr>
          <a:xfrm>
            <a:off x="252413" y="1335655"/>
            <a:ext cx="11682412" cy="4836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43119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lvl1pPr>
              <a:defRPr>
                <a:solidFill>
                  <a:schemeClr val="bg1"/>
                </a:solidFill>
              </a:defRPr>
            </a:lvl1pPr>
          </a:lstStyle>
          <a:p>
            <a:fld id="{B01F9CA3-105E-4857-9057-6DB6197DA786}" type="datetimeFigureOut">
              <a:rPr lang="en-US" smtClean="0"/>
              <a:pPr/>
              <a:t>10/17/19</a:t>
            </a:fld>
            <a:endParaRPr lang="en-US" dirty="0"/>
          </a:p>
        </p:txBody>
      </p:sp>
      <p:sp>
        <p:nvSpPr>
          <p:cNvPr id="9" name="Content 2"/>
          <p:cNvSpPr>
            <a:spLocks noGrp="1"/>
          </p:cNvSpPr>
          <p:nvPr>
            <p:ph sz="quarter" idx="13"/>
          </p:nvPr>
        </p:nvSpPr>
        <p:spPr>
          <a:xfrm>
            <a:off x="6096001" y="1335655"/>
            <a:ext cx="5838732" cy="4836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1"/>
          <p:cNvSpPr>
            <a:spLocks noGrp="1"/>
          </p:cNvSpPr>
          <p:nvPr>
            <p:ph sz="quarter" idx="12"/>
          </p:nvPr>
        </p:nvSpPr>
        <p:spPr>
          <a:xfrm>
            <a:off x="252413" y="1335655"/>
            <a:ext cx="5843587" cy="4836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85163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8" name="Slide Number Placeholder"/>
          <p:cNvSpPr>
            <a:spLocks noGrp="1"/>
          </p:cNvSpPr>
          <p:nvPr>
            <p:ph type="sldNum" sz="quarter" idx="4"/>
          </p:nvPr>
        </p:nvSpPr>
        <p:spPr>
          <a:xfrm>
            <a:off x="8824955" y="6319467"/>
            <a:ext cx="770984" cy="365125"/>
          </a:xfrm>
          <a:prstGeom prst="rect">
            <a:avLst/>
          </a:prstGeom>
        </p:spPr>
        <p:txBody>
          <a:bodyPr vert="horz" lIns="91440" tIns="45720" rIns="91440" bIns="45720" rtlCol="0" anchor="ctr"/>
          <a:lstStyle>
            <a:lvl1pPr algn="r">
              <a:defRPr sz="1200">
                <a:solidFill>
                  <a:schemeClr val="bg1"/>
                </a:solidFill>
              </a:defRPr>
            </a:lvl1pPr>
          </a:lstStyle>
          <a:p>
            <a:fld id="{7F5CE407-6216-4202-80E4-A30DC2F709B2}" type="slidenum">
              <a:rPr lang="en-US" smtClean="0"/>
              <a:pPr/>
              <a:t>‹#›</a:t>
            </a:fld>
            <a:endParaRPr lang="en-US" dirty="0"/>
          </a:p>
        </p:txBody>
      </p:sp>
      <p:sp>
        <p:nvSpPr>
          <p:cNvPr id="7" name="Date Placeholder"/>
          <p:cNvSpPr>
            <a:spLocks noGrp="1"/>
          </p:cNvSpPr>
          <p:nvPr>
            <p:ph type="dt" sz="half" idx="2"/>
          </p:nvPr>
        </p:nvSpPr>
        <p:spPr>
          <a:xfrm>
            <a:off x="7488103" y="6319467"/>
            <a:ext cx="1327120" cy="365125"/>
          </a:xfrm>
          <a:prstGeom prst="rect">
            <a:avLst/>
          </a:prstGeom>
        </p:spPr>
        <p:txBody>
          <a:bodyPr vert="horz" lIns="91440" tIns="45720" rIns="91440" bIns="45720" rtlCol="0" anchor="ctr"/>
          <a:lstStyle>
            <a:lvl1pPr algn="r">
              <a:defRPr sz="1000">
                <a:solidFill>
                  <a:schemeClr val="bg1"/>
                </a:solidFill>
              </a:defRPr>
            </a:lvl1pPr>
          </a:lstStyle>
          <a:p>
            <a:fld id="{B01F9CA3-105E-4857-9057-6DB6197DA786}" type="datetimeFigureOut">
              <a:rPr lang="en-US" smtClean="0"/>
              <a:pPr/>
              <a:t>10/17/19</a:t>
            </a:fld>
            <a:endParaRPr lang="en-US" dirty="0"/>
          </a:p>
        </p:txBody>
      </p:sp>
      <p:sp>
        <p:nvSpPr>
          <p:cNvPr id="3" name="Code Content"/>
          <p:cNvSpPr>
            <a:spLocks noGrp="1"/>
          </p:cNvSpPr>
          <p:nvPr>
            <p:ph type="body" sz="quarter" idx="10" hasCustomPrompt="1"/>
          </p:nvPr>
        </p:nvSpPr>
        <p:spPr>
          <a:xfrm>
            <a:off x="253040" y="1335653"/>
            <a:ext cx="11681693" cy="4836547"/>
          </a:xfrm>
        </p:spPr>
        <p:txBody>
          <a:bodyPr/>
          <a:lstStyle>
            <a:lvl1pPr marL="0" marR="0" indent="0" algn="l" defTabSz="914354" rtl="0" eaLnBrk="1" fontAlgn="auto" latinLnBrk="0" hangingPunct="1">
              <a:lnSpc>
                <a:spcPct val="100000"/>
              </a:lnSpc>
              <a:spcBef>
                <a:spcPts val="600"/>
              </a:spcBef>
              <a:spcAft>
                <a:spcPts val="0"/>
              </a:spcAft>
              <a:buClr>
                <a:schemeClr val="accent1"/>
              </a:buClr>
              <a:buSzPct val="110000"/>
              <a:buFont typeface="Wingdings 2" pitchFamily="18" charset="2"/>
              <a:buNone/>
              <a:tabLst/>
              <a:defRPr lang="en-US" sz="1800" kern="1200" baseline="0" dirty="0" smtClean="0">
                <a:solidFill>
                  <a:schemeClr val="accent1"/>
                </a:solidFill>
                <a:latin typeface="Consolas" panose="020B0609020204030204" pitchFamily="49" charset="0"/>
                <a:ea typeface="+mn-ea"/>
                <a:cs typeface="Consolas" panose="020B0609020204030204" pitchFamily="49" charset="0"/>
              </a:defRPr>
            </a:lvl1pPr>
          </a:lstStyle>
          <a:p>
            <a:pPr marL="0" marR="0" lvl="0" indent="0" algn="l" defTabSz="914354" rtl="0" eaLnBrk="1" fontAlgn="auto" latinLnBrk="0" hangingPunct="1">
              <a:lnSpc>
                <a:spcPct val="100000"/>
              </a:lnSpc>
              <a:spcBef>
                <a:spcPts val="0"/>
              </a:spcBef>
              <a:spcAft>
                <a:spcPts val="0"/>
              </a:spcAft>
              <a:buClr>
                <a:schemeClr val="accent1"/>
              </a:buClr>
              <a:buSzPct val="110000"/>
              <a:buFont typeface="Wingdings 2" pitchFamily="18" charset="2"/>
              <a:buNone/>
              <a:tabLst/>
              <a:defRPr/>
            </a:pPr>
            <a:r>
              <a:rPr lang="en-US" dirty="0"/>
              <a:t>// Insert code</a:t>
            </a:r>
          </a:p>
          <a:p>
            <a:pPr lvl="0"/>
            <a:endParaRPr lang="en-US" dirty="0"/>
          </a:p>
        </p:txBody>
      </p:sp>
      <p:sp>
        <p:nvSpPr>
          <p:cNvPr id="5" name="Title"/>
          <p:cNvSpPr>
            <a:spLocks noGrp="1"/>
          </p:cNvSpPr>
          <p:nvPr>
            <p:ph type="title"/>
          </p:nvPr>
        </p:nvSpPr>
        <p:spPr>
          <a:xfrm>
            <a:off x="253040" y="0"/>
            <a:ext cx="11681693" cy="1257300"/>
          </a:xfrm>
          <a:prstGeom prst="rect">
            <a:avLst/>
          </a:prstGeom>
        </p:spPr>
        <p:txBody>
          <a:bodyPr vert="horz" lIns="91440" tIns="45720" rIns="91440" bIns="45720" rtlCol="0" anchor="ctr" anchorCtr="0">
            <a:noAutofit/>
          </a:bodyPr>
          <a:lstStyle>
            <a:lvl1pPr>
              <a:defRPr baseline="0"/>
            </a:lvl1pPr>
          </a:lstStyle>
          <a:p>
            <a:r>
              <a:rPr lang="en-US"/>
              <a:t>Click to edit Master title style</a:t>
            </a:r>
            <a:endParaRPr dirty="0"/>
          </a:p>
        </p:txBody>
      </p:sp>
    </p:spTree>
    <p:extLst>
      <p:ext uri="{BB962C8B-B14F-4D97-AF65-F5344CB8AC3E}">
        <p14:creationId xmlns:p14="http://schemas.microsoft.com/office/powerpoint/2010/main" val="1176514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at We Do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latin typeface="Segoe UI" panose="020B0502040204020203" pitchFamily="34" charset="0"/>
                <a:cs typeface="Segoe UI" panose="020B0502040204020203" pitchFamily="34" charset="0"/>
              </a:defRPr>
            </a:lvl1p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B01F9CA3-105E-4857-9057-6DB6197DA786}" type="datetimeFigureOut">
              <a:rPr lang="en-US" smtClean="0"/>
              <a:pPr/>
              <a:t>10/17/19</a:t>
            </a:fld>
            <a:endParaRPr lang="en-US"/>
          </a:p>
        </p:txBody>
      </p:sp>
      <p:sp>
        <p:nvSpPr>
          <p:cNvPr id="18" name="Consulting &amp; Training Content"/>
          <p:cNvSpPr txBox="1"/>
          <p:nvPr userDrawn="1"/>
        </p:nvSpPr>
        <p:spPr>
          <a:xfrm>
            <a:off x="394855" y="2658189"/>
            <a:ext cx="11465182" cy="3493264"/>
          </a:xfrm>
          <a:prstGeom prst="rect">
            <a:avLst/>
          </a:prstGeom>
          <a:noFill/>
        </p:spPr>
        <p:txBody>
          <a:bodyPr wrap="square" numCol="2"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accent4">
                    <a:lumMod val="50000"/>
                  </a:schemeClr>
                </a:solidFill>
                <a:latin typeface="Segoe UI" panose="020B0502040204020203" pitchFamily="34" charset="0"/>
                <a:ea typeface="+mn-ea"/>
                <a:cs typeface="Segoe UI" panose="020B0502040204020203" pitchFamily="34" charset="0"/>
              </a:rPr>
              <a:t>consulting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rgbClr val="0088CC"/>
              </a:solidFill>
              <a:latin typeface="Segoe UI" panose="020B0502040204020203" pitchFamily="34" charset="0"/>
              <a:ea typeface="+mn-ea"/>
              <a:cs typeface="Segoe UI" panose="020B0502040204020203" pitchFamily="34" charset="0"/>
            </a:endParaRPr>
          </a:p>
          <a:p>
            <a:pPr marL="0" marR="0" indent="0" algn="l" defTabSz="914400" rtl="0" eaLnBrk="1" fontAlgn="auto" latinLnBrk="0" hangingPunct="1">
              <a:lnSpc>
                <a:spcPct val="100000"/>
              </a:lnSpc>
              <a:spcBef>
                <a:spcPts val="0"/>
              </a:spcBef>
              <a:spcAft>
                <a:spcPts val="600"/>
              </a:spcAft>
              <a:buClrTx/>
              <a:buSzTx/>
              <a:buFontTx/>
              <a:buNone/>
              <a:tabLst/>
              <a:defRPr/>
            </a:pPr>
            <a:r>
              <a:rPr lang="en-US" sz="1800" i="1" kern="1200" dirty="0">
                <a:solidFill>
                  <a:schemeClr val="accent1"/>
                </a:solidFill>
                <a:latin typeface="+mn-lt"/>
                <a:ea typeface="+mn-ea"/>
                <a:cs typeface="+mn-cs"/>
              </a:rPr>
              <a:t>Wintellect helps you build better software, faster, </a:t>
            </a:r>
            <a:br>
              <a:rPr lang="en-US" sz="1800" i="1" kern="1200" dirty="0">
                <a:solidFill>
                  <a:schemeClr val="accent1"/>
                </a:solidFill>
                <a:latin typeface="+mn-lt"/>
                <a:ea typeface="+mn-ea"/>
                <a:cs typeface="+mn-cs"/>
              </a:rPr>
            </a:br>
            <a:r>
              <a:rPr lang="en-US" sz="1800" i="1" kern="1200" dirty="0">
                <a:solidFill>
                  <a:schemeClr val="accent1"/>
                </a:solidFill>
                <a:latin typeface="+mn-lt"/>
                <a:ea typeface="+mn-ea"/>
                <a:cs typeface="+mn-cs"/>
              </a:rPr>
              <a:t>tackling the tough projects and solving the software </a:t>
            </a:r>
            <a:br>
              <a:rPr lang="en-US" sz="1800" i="1" kern="1200" dirty="0">
                <a:solidFill>
                  <a:schemeClr val="accent1"/>
                </a:solidFill>
                <a:latin typeface="+mn-lt"/>
                <a:ea typeface="+mn-ea"/>
                <a:cs typeface="+mn-cs"/>
              </a:rPr>
            </a:br>
            <a:r>
              <a:rPr lang="en-US" sz="1800" i="1" kern="1200" dirty="0">
                <a:solidFill>
                  <a:schemeClr val="accent1"/>
                </a:solidFill>
                <a:latin typeface="+mn-lt"/>
                <a:ea typeface="+mn-ea"/>
                <a:cs typeface="+mn-cs"/>
              </a:rPr>
              <a:t>and technology questions that help you transform </a:t>
            </a:r>
            <a:br>
              <a:rPr lang="en-US" sz="1800" i="1" kern="1200" dirty="0">
                <a:solidFill>
                  <a:schemeClr val="accent1"/>
                </a:solidFill>
                <a:latin typeface="+mn-lt"/>
                <a:ea typeface="+mn-ea"/>
                <a:cs typeface="+mn-cs"/>
              </a:rPr>
            </a:br>
            <a:r>
              <a:rPr lang="en-US" sz="1800" i="1" kern="1200" dirty="0">
                <a:solidFill>
                  <a:schemeClr val="accent1"/>
                </a:solidFill>
                <a:latin typeface="+mn-lt"/>
                <a:ea typeface="+mn-ea"/>
                <a:cs typeface="+mn-cs"/>
              </a:rPr>
              <a:t>your business. </a:t>
            </a:r>
            <a:endParaRPr lang="en-US" sz="1200" b="0" dirty="0">
              <a:solidFill>
                <a:schemeClr val="accent1"/>
              </a:solidFill>
              <a:latin typeface="Segoe UI" panose="020B0502040204020203" pitchFamily="34" charset="0"/>
              <a:cs typeface="Segoe UI" panose="020B0502040204020203" pitchFamily="34" charset="0"/>
            </a:endParaRPr>
          </a:p>
          <a:p>
            <a:pPr marL="342900" lvl="0" indent="-342900">
              <a:spcAft>
                <a:spcPts val="600"/>
              </a:spcAft>
              <a:buClr>
                <a:schemeClr val="tx1"/>
              </a:buClr>
              <a:buSzPct val="110000"/>
              <a:buFont typeface="Wingdings 2" panose="05020102010507070707" pitchFamily="18" charset="2"/>
              <a:buChar char=""/>
            </a:pPr>
            <a:r>
              <a:rPr lang="en-US" sz="1800" dirty="0">
                <a:solidFill>
                  <a:schemeClr val="accent1"/>
                </a:solidFill>
              </a:rPr>
              <a:t>Architecture, Analysis and Design</a:t>
            </a:r>
          </a:p>
          <a:p>
            <a:pPr marL="342900" lvl="0" indent="-342900">
              <a:spcAft>
                <a:spcPts val="600"/>
              </a:spcAft>
              <a:buClr>
                <a:schemeClr val="tx1"/>
              </a:buClr>
              <a:buSzPct val="110000"/>
              <a:buFont typeface="Wingdings 2" panose="05020102010507070707" pitchFamily="18" charset="2"/>
              <a:buChar char=""/>
            </a:pPr>
            <a:r>
              <a:rPr lang="en-US" sz="1800" dirty="0">
                <a:solidFill>
                  <a:schemeClr val="accent1"/>
                </a:solidFill>
              </a:rPr>
              <a:t>Full lifecycle software development</a:t>
            </a:r>
          </a:p>
          <a:p>
            <a:pPr marL="342900" lvl="0" indent="-342900">
              <a:spcAft>
                <a:spcPts val="600"/>
              </a:spcAft>
              <a:buClr>
                <a:schemeClr val="tx1"/>
              </a:buClr>
              <a:buSzPct val="110000"/>
              <a:buFont typeface="Wingdings 2" panose="05020102010507070707" pitchFamily="18" charset="2"/>
              <a:buChar char=""/>
            </a:pPr>
            <a:r>
              <a:rPr lang="en-US" sz="1800" dirty="0">
                <a:solidFill>
                  <a:schemeClr val="accent1"/>
                </a:solidFill>
              </a:rPr>
              <a:t>Debugging and Performance tuning</a:t>
            </a:r>
          </a:p>
          <a:p>
            <a:pPr marL="342900" lvl="0" indent="-342900">
              <a:spcAft>
                <a:spcPts val="600"/>
              </a:spcAft>
              <a:buClr>
                <a:schemeClr val="tx1"/>
              </a:buClr>
              <a:buSzPct val="110000"/>
              <a:buFont typeface="Wingdings 2" panose="05020102010507070707" pitchFamily="18" charset="2"/>
              <a:buChar char=""/>
            </a:pPr>
            <a:r>
              <a:rPr lang="en-US" sz="1800" dirty="0">
                <a:solidFill>
                  <a:schemeClr val="accent1"/>
                </a:solidFill>
              </a:rPr>
              <a:t>Database design and development</a:t>
            </a:r>
          </a:p>
          <a:p>
            <a:pPr marL="0" lvl="0" indent="0">
              <a:buFont typeface="Arial" panose="020B0604020202020204" pitchFamily="34" charset="0"/>
              <a:buNone/>
            </a:pPr>
            <a:endParaRPr lang="en-US" sz="2000" b="0" kern="1200" dirty="0">
              <a:solidFill>
                <a:srgbClr val="0088CC"/>
              </a:solidFill>
              <a:latin typeface="Segoe UI" panose="020B0502040204020203" pitchFamily="34" charset="0"/>
              <a:ea typeface="+mn-ea"/>
              <a:cs typeface="Segoe UI" panose="020B0502040204020203" pitchFamily="34" charset="0"/>
            </a:endParaRPr>
          </a:p>
          <a:p>
            <a:pPr marL="0" lvl="0" indent="0">
              <a:buFont typeface="Arial" panose="020B0604020202020204" pitchFamily="34" charset="0"/>
              <a:buNone/>
            </a:pPr>
            <a:r>
              <a:rPr lang="en-US" sz="2000" b="1" kern="1200" dirty="0">
                <a:solidFill>
                  <a:schemeClr val="accent4">
                    <a:lumMod val="50000"/>
                  </a:schemeClr>
                </a:solidFill>
                <a:latin typeface="Segoe UI" panose="020B0502040204020203" pitchFamily="34" charset="0"/>
                <a:ea typeface="+mn-ea"/>
                <a:cs typeface="Segoe UI" panose="020B0502040204020203" pitchFamily="34" charset="0"/>
              </a:rPr>
              <a:t>training</a:t>
            </a:r>
          </a:p>
          <a:p>
            <a:pPr marL="0" lvl="0" indent="0">
              <a:buFont typeface="Arial" panose="020B0604020202020204" pitchFamily="34" charset="0"/>
              <a:buNone/>
            </a:pPr>
            <a:endParaRPr lang="en-US" sz="1200" b="0" kern="1200" dirty="0">
              <a:solidFill>
                <a:srgbClr val="0088CC"/>
              </a:solidFill>
              <a:latin typeface="Segoe UI" panose="020B0502040204020203" pitchFamily="34" charset="0"/>
              <a:ea typeface="+mn-ea"/>
              <a:cs typeface="Segoe UI" panose="020B0502040204020203" pitchFamily="34" charset="0"/>
            </a:endParaRPr>
          </a:p>
          <a:p>
            <a:pPr marL="0" lvl="0" indent="0">
              <a:spcAft>
                <a:spcPts val="600"/>
              </a:spcAft>
              <a:buFont typeface="Arial" panose="020B0604020202020204" pitchFamily="34" charset="0"/>
              <a:buNone/>
            </a:pPr>
            <a:r>
              <a:rPr lang="en-US" sz="1800" i="1" kern="1200" dirty="0">
                <a:solidFill>
                  <a:schemeClr val="accent1"/>
                </a:solidFill>
                <a:latin typeface="+mn-lt"/>
                <a:ea typeface="+mn-ea"/>
                <a:cs typeface="+mn-cs"/>
              </a:rPr>
              <a:t>Wintellect's courses are written and taught by some of the biggest and most respected names in the Microsoft programming industry.</a:t>
            </a:r>
          </a:p>
          <a:p>
            <a:pPr marL="342900" lvl="0" indent="-342900" algn="l" defTabSz="914400" rtl="0" eaLnBrk="1" latinLnBrk="0" hangingPunct="1">
              <a:spcAft>
                <a:spcPts val="600"/>
              </a:spcAft>
              <a:buClr>
                <a:schemeClr val="tx1"/>
              </a:buClr>
              <a:buSzPct val="110000"/>
              <a:buFont typeface="Wingdings 2" panose="05020102010507070707" pitchFamily="18" charset="2"/>
              <a:buChar char=""/>
            </a:pPr>
            <a:r>
              <a:rPr lang="en-US" sz="1800" kern="1200" dirty="0">
                <a:solidFill>
                  <a:schemeClr val="accent1"/>
                </a:solidFill>
                <a:latin typeface="+mn-lt"/>
                <a:ea typeface="+mn-ea"/>
                <a:cs typeface="+mn-cs"/>
              </a:rPr>
              <a:t>Learn from the best. Access the same training Microsoft’s developers enjoy</a:t>
            </a:r>
          </a:p>
          <a:p>
            <a:pPr marL="342900" lvl="0" indent="-342900" algn="l" defTabSz="914400" rtl="0" eaLnBrk="1" latinLnBrk="0" hangingPunct="1">
              <a:spcAft>
                <a:spcPts val="600"/>
              </a:spcAft>
              <a:buClr>
                <a:schemeClr val="tx1"/>
              </a:buClr>
              <a:buSzPct val="110000"/>
              <a:buFont typeface="Wingdings 2" panose="05020102010507070707" pitchFamily="18" charset="2"/>
              <a:buChar char=""/>
            </a:pPr>
            <a:r>
              <a:rPr lang="en-US" sz="1800" kern="1200" dirty="0">
                <a:solidFill>
                  <a:schemeClr val="accent1"/>
                </a:solidFill>
                <a:latin typeface="+mn-lt"/>
                <a:ea typeface="+mn-ea"/>
                <a:cs typeface="+mn-cs"/>
              </a:rPr>
              <a:t>Real world knowledge and solutions on both current and cutting edge technologies</a:t>
            </a:r>
          </a:p>
          <a:p>
            <a:pPr marL="342900" lvl="0" indent="-342900" algn="l" defTabSz="914400" rtl="0" eaLnBrk="1" latinLnBrk="0" hangingPunct="1">
              <a:spcAft>
                <a:spcPts val="600"/>
              </a:spcAft>
              <a:buClr>
                <a:schemeClr val="tx1"/>
              </a:buClr>
              <a:buSzPct val="110000"/>
              <a:buFont typeface="Wingdings 2" panose="05020102010507070707" pitchFamily="18" charset="2"/>
              <a:buChar char=""/>
            </a:pPr>
            <a:r>
              <a:rPr lang="en-US" sz="1800" kern="1200" dirty="0">
                <a:solidFill>
                  <a:schemeClr val="accent1"/>
                </a:solidFill>
                <a:latin typeface="+mn-lt"/>
                <a:ea typeface="+mn-ea"/>
                <a:cs typeface="+mn-cs"/>
              </a:rPr>
              <a:t>Flexibility in training options – onsite, virtual, on demand</a:t>
            </a:r>
            <a:endParaRPr lang="en-US" sz="1800" b="0" kern="1200" dirty="0">
              <a:solidFill>
                <a:schemeClr val="accent1"/>
              </a:solidFill>
              <a:latin typeface="Segoe UI" panose="020B0502040204020203" pitchFamily="34" charset="0"/>
              <a:ea typeface="+mn-ea"/>
              <a:cs typeface="Segoe UI" panose="020B0502040204020203" pitchFamily="34" charset="0"/>
            </a:endParaRPr>
          </a:p>
        </p:txBody>
      </p:sp>
      <p:sp>
        <p:nvSpPr>
          <p:cNvPr id="15" name="Who We Are Content"/>
          <p:cNvSpPr txBox="1"/>
          <p:nvPr userDrawn="1"/>
        </p:nvSpPr>
        <p:spPr>
          <a:xfrm>
            <a:off x="394856" y="1717868"/>
            <a:ext cx="1146518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accent1"/>
                </a:solidFill>
                <a:latin typeface="+mn-lt"/>
                <a:ea typeface="+mn-ea"/>
                <a:cs typeface="+mn-cs"/>
              </a:rPr>
              <a:t>Wintellect is the only company that offers the combined value of world class consulting services along with onsite, virtual and on-demand developer training. We help companies build better software, faster, helping you maximize and protect your consulting and training investments through ongoing knowledge transfer.</a:t>
            </a:r>
          </a:p>
        </p:txBody>
      </p:sp>
      <p:sp>
        <p:nvSpPr>
          <p:cNvPr id="19" name="Who We Are Header"/>
          <p:cNvSpPr txBox="1"/>
          <p:nvPr userDrawn="1"/>
        </p:nvSpPr>
        <p:spPr>
          <a:xfrm>
            <a:off x="394855" y="1312895"/>
            <a:ext cx="1564146" cy="400110"/>
          </a:xfrm>
          <a:prstGeom prst="rect">
            <a:avLst/>
          </a:prstGeom>
          <a:noFill/>
        </p:spPr>
        <p:txBody>
          <a:bodyPr wrap="none" rtlCol="0">
            <a:spAutoFit/>
          </a:bodyPr>
          <a:lstStyle/>
          <a:p>
            <a:pPr marL="0" algn="l" defTabSz="914400" rtl="0" eaLnBrk="1" latinLnBrk="0" hangingPunct="1"/>
            <a:r>
              <a:rPr lang="en-US" sz="2000" b="1" kern="1200" dirty="0">
                <a:solidFill>
                  <a:schemeClr val="accent4">
                    <a:lumMod val="50000"/>
                  </a:schemeClr>
                </a:solidFill>
                <a:latin typeface="Segoe UI" panose="020B0502040204020203" pitchFamily="34" charset="0"/>
                <a:ea typeface="+mn-ea"/>
                <a:cs typeface="Segoe UI" panose="020B0502040204020203" pitchFamily="34" charset="0"/>
              </a:rPr>
              <a:t>who we are</a:t>
            </a:r>
          </a:p>
        </p:txBody>
      </p:sp>
      <p:sp>
        <p:nvSpPr>
          <p:cNvPr id="21" name="Title"/>
          <p:cNvSpPr txBox="1"/>
          <p:nvPr userDrawn="1"/>
        </p:nvSpPr>
        <p:spPr>
          <a:xfrm>
            <a:off x="253040" y="272832"/>
            <a:ext cx="4902506" cy="707886"/>
          </a:xfrm>
          <a:prstGeom prst="rect">
            <a:avLst/>
          </a:prstGeom>
          <a:noFill/>
        </p:spPr>
        <p:txBody>
          <a:bodyPr wrap="square" rtlCol="0">
            <a:spAutoFit/>
          </a:bodyPr>
          <a:lstStyle/>
          <a:p>
            <a:pPr algn="l" defTabSz="914354" rtl="0" eaLnBrk="1" latinLnBrk="0" hangingPunct="1">
              <a:spcBef>
                <a:spcPct val="0"/>
              </a:spcBef>
              <a:buNone/>
            </a:pPr>
            <a:r>
              <a:rPr lang="en-US" sz="4000" kern="1200" dirty="0">
                <a:solidFill>
                  <a:schemeClr val="bg1"/>
                </a:solidFill>
                <a:latin typeface="Segoe UI" panose="020B0502040204020203" pitchFamily="34" charset="0"/>
                <a:ea typeface="+mj-ea"/>
                <a:cs typeface="Segoe UI" panose="020B0502040204020203" pitchFamily="34" charset="0"/>
              </a:rPr>
              <a:t>About Wintellect</a:t>
            </a:r>
          </a:p>
        </p:txBody>
      </p:sp>
    </p:spTree>
    <p:extLst>
      <p:ext uri="{BB962C8B-B14F-4D97-AF65-F5344CB8AC3E}">
        <p14:creationId xmlns:p14="http://schemas.microsoft.com/office/powerpoint/2010/main" val="42840245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9145-62A5-4C0C-93EB-139675816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68B57F-F28C-4680-88C1-76BDCF3169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70732-9054-4FB3-BC3E-8DDB5E799F7B}"/>
              </a:ext>
            </a:extLst>
          </p:cNvPr>
          <p:cNvSpPr>
            <a:spLocks noGrp="1"/>
          </p:cNvSpPr>
          <p:nvPr>
            <p:ph type="dt" sz="half" idx="10"/>
          </p:nvPr>
        </p:nvSpPr>
        <p:spPr/>
        <p:txBody>
          <a:bodyPr/>
          <a:lstStyle/>
          <a:p>
            <a:fld id="{C89DC9EE-D962-40B5-AF59-8D292AF272C6}" type="datetimeFigureOut">
              <a:rPr lang="en-US" smtClean="0"/>
              <a:t>10/17/19</a:t>
            </a:fld>
            <a:endParaRPr lang="en-US"/>
          </a:p>
        </p:txBody>
      </p:sp>
      <p:sp>
        <p:nvSpPr>
          <p:cNvPr id="5" name="Footer Placeholder 4">
            <a:extLst>
              <a:ext uri="{FF2B5EF4-FFF2-40B4-BE49-F238E27FC236}">
                <a16:creationId xmlns:a16="http://schemas.microsoft.com/office/drawing/2014/main" id="{B32FB5E3-88A5-4F8D-BA20-9620496D6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5122F-BCF7-4A09-9BCC-7D5240703259}"/>
              </a:ext>
            </a:extLst>
          </p:cNvPr>
          <p:cNvSpPr>
            <a:spLocks noGrp="1"/>
          </p:cNvSpPr>
          <p:nvPr>
            <p:ph type="sldNum" sz="quarter" idx="12"/>
          </p:nvPr>
        </p:nvSpPr>
        <p:spPr/>
        <p:txBody>
          <a:bodyPr/>
          <a:lstStyle/>
          <a:p>
            <a:fld id="{315B1BA6-F942-4D47-8BD2-0A18FF7EE1AE}" type="slidenum">
              <a:rPr lang="en-US" smtClean="0"/>
              <a:t>‹#›</a:t>
            </a:fld>
            <a:endParaRPr lang="en-US"/>
          </a:p>
        </p:txBody>
      </p:sp>
    </p:spTree>
    <p:extLst>
      <p:ext uri="{BB962C8B-B14F-4D97-AF65-F5344CB8AC3E}">
        <p14:creationId xmlns:p14="http://schemas.microsoft.com/office/powerpoint/2010/main" val="3478533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5349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lide (No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a:xfrm>
            <a:off x="8824955" y="6319467"/>
            <a:ext cx="770984" cy="365125"/>
          </a:xfrm>
          <a:prstGeom prst="rect">
            <a:avLst/>
          </a:prstGeom>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a:xfrm>
            <a:off x="7488103" y="6319467"/>
            <a:ext cx="1327120" cy="365125"/>
          </a:xfrm>
          <a:prstGeom prst="rect">
            <a:avLst/>
          </a:prstGeom>
        </p:spPr>
        <p:txBody>
          <a:bodyPr/>
          <a:lstStyle>
            <a:lvl1pPr>
              <a:defRPr>
                <a:solidFill>
                  <a:schemeClr val="bg1"/>
                </a:solidFill>
              </a:defRPr>
            </a:lvl1pPr>
          </a:lstStyle>
          <a:p>
            <a:fld id="{B01F9CA3-105E-4857-9057-6DB6197DA786}" type="datetimeFigureOut">
              <a:rPr lang="en-US" smtClean="0"/>
              <a:pPr/>
              <a:t>10/17/19</a:t>
            </a:fld>
            <a:endParaRPr lang="en-US" dirty="0"/>
          </a:p>
        </p:txBody>
      </p:sp>
      <p:sp>
        <p:nvSpPr>
          <p:cNvPr id="9" name="Content 2"/>
          <p:cNvSpPr>
            <a:spLocks noGrp="1"/>
          </p:cNvSpPr>
          <p:nvPr>
            <p:ph sz="quarter" idx="13"/>
          </p:nvPr>
        </p:nvSpPr>
        <p:spPr>
          <a:xfrm>
            <a:off x="6096001" y="1335654"/>
            <a:ext cx="5838732" cy="52937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1"/>
          <p:cNvSpPr>
            <a:spLocks noGrp="1"/>
          </p:cNvSpPr>
          <p:nvPr>
            <p:ph sz="quarter" idx="12"/>
          </p:nvPr>
        </p:nvSpPr>
        <p:spPr>
          <a:xfrm>
            <a:off x="252413" y="1335654"/>
            <a:ext cx="5843587"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55976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Slide (No Footer)">
    <p:spTree>
      <p:nvGrpSpPr>
        <p:cNvPr id="1" name=""/>
        <p:cNvGrpSpPr/>
        <p:nvPr/>
      </p:nvGrpSpPr>
      <p:grpSpPr>
        <a:xfrm>
          <a:off x="0" y="0"/>
          <a:ext cx="0" cy="0"/>
          <a:chOff x="0" y="0"/>
          <a:chExt cx="0" cy="0"/>
        </a:xfrm>
      </p:grpSpPr>
      <p:sp>
        <p:nvSpPr>
          <p:cNvPr id="3" name="Code Content"/>
          <p:cNvSpPr>
            <a:spLocks noGrp="1"/>
          </p:cNvSpPr>
          <p:nvPr>
            <p:ph type="body" sz="quarter" idx="10" hasCustomPrompt="1"/>
          </p:nvPr>
        </p:nvSpPr>
        <p:spPr>
          <a:xfrm>
            <a:off x="253040" y="1335654"/>
            <a:ext cx="11681693" cy="5293746"/>
          </a:xfrm>
        </p:spPr>
        <p:txBody>
          <a:bodyPr/>
          <a:lstStyle>
            <a:lvl1pPr marL="0" marR="0" indent="0" algn="l" defTabSz="914354" rtl="0" eaLnBrk="1" fontAlgn="auto" latinLnBrk="0" hangingPunct="1">
              <a:lnSpc>
                <a:spcPct val="100000"/>
              </a:lnSpc>
              <a:spcBef>
                <a:spcPts val="600"/>
              </a:spcBef>
              <a:spcAft>
                <a:spcPts val="0"/>
              </a:spcAft>
              <a:buClr>
                <a:schemeClr val="accent1"/>
              </a:buClr>
              <a:buSzPct val="110000"/>
              <a:buFont typeface="Wingdings 2" pitchFamily="18" charset="2"/>
              <a:buNone/>
              <a:tabLst/>
              <a:defRPr lang="en-US" sz="1800" kern="1200" baseline="0" dirty="0" smtClean="0">
                <a:solidFill>
                  <a:schemeClr val="accent1"/>
                </a:solidFill>
                <a:latin typeface="Consolas" panose="020B0609020204030204" pitchFamily="49" charset="0"/>
                <a:ea typeface="+mn-ea"/>
                <a:cs typeface="Consolas" panose="020B0609020204030204" pitchFamily="49" charset="0"/>
              </a:defRPr>
            </a:lvl1pPr>
          </a:lstStyle>
          <a:p>
            <a:pPr marL="0" marR="0" lvl="0" indent="0" algn="l" defTabSz="914354" rtl="0" eaLnBrk="1" fontAlgn="auto" latinLnBrk="0" hangingPunct="1">
              <a:lnSpc>
                <a:spcPct val="100000"/>
              </a:lnSpc>
              <a:spcBef>
                <a:spcPts val="0"/>
              </a:spcBef>
              <a:spcAft>
                <a:spcPts val="0"/>
              </a:spcAft>
              <a:buClr>
                <a:schemeClr val="accent1"/>
              </a:buClr>
              <a:buSzPct val="110000"/>
              <a:buFont typeface="Wingdings 2" pitchFamily="18" charset="2"/>
              <a:buNone/>
              <a:tabLst/>
              <a:defRPr/>
            </a:pPr>
            <a:r>
              <a:rPr lang="en-US" dirty="0"/>
              <a:t>// Insert code</a:t>
            </a:r>
          </a:p>
          <a:p>
            <a:pPr lvl="0"/>
            <a:endParaRPr lang="en-US" dirty="0"/>
          </a:p>
        </p:txBody>
      </p:sp>
      <p:sp>
        <p:nvSpPr>
          <p:cNvPr id="5" name="Title"/>
          <p:cNvSpPr>
            <a:spLocks noGrp="1"/>
          </p:cNvSpPr>
          <p:nvPr>
            <p:ph type="title"/>
          </p:nvPr>
        </p:nvSpPr>
        <p:spPr>
          <a:xfrm>
            <a:off x="253040" y="0"/>
            <a:ext cx="11681693" cy="1257300"/>
          </a:xfrm>
          <a:prstGeom prst="rect">
            <a:avLst/>
          </a:prstGeom>
        </p:spPr>
        <p:txBody>
          <a:bodyPr vert="horz" lIns="91440" tIns="45720" rIns="91440" bIns="45720" rtlCol="0" anchor="ctr" anchorCtr="0">
            <a:noAutofit/>
          </a:bodyPr>
          <a:lstStyle>
            <a:lvl1pPr>
              <a:defRPr baseline="0"/>
            </a:lvl1pPr>
          </a:lstStyle>
          <a:p>
            <a:r>
              <a:rPr lang="en-US"/>
              <a:t>Click to edit Master title style</a:t>
            </a:r>
            <a:endParaRPr dirty="0"/>
          </a:p>
        </p:txBody>
      </p:sp>
    </p:spTree>
    <p:extLst>
      <p:ext uri="{BB962C8B-B14F-4D97-AF65-F5344CB8AC3E}">
        <p14:creationId xmlns:p14="http://schemas.microsoft.com/office/powerpoint/2010/main" val="4182647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
        <p:nvSpPr>
          <p:cNvPr id="3" name="Lab Subtitle"/>
          <p:cNvSpPr>
            <a:spLocks noGrp="1"/>
          </p:cNvSpPr>
          <p:nvPr>
            <p:ph type="subTitle" idx="1" hasCustomPrompt="1"/>
          </p:nvPr>
        </p:nvSpPr>
        <p:spPr>
          <a:xfrm>
            <a:off x="1215955" y="3433613"/>
            <a:ext cx="10219373" cy="1122525"/>
          </a:xfrm>
        </p:spPr>
        <p:txBody>
          <a:bodyPr vert="horz" lIns="91440" tIns="45720" rIns="91440" bIns="45720" rtlCol="0">
            <a:normAutofit/>
          </a:bodyPr>
          <a:lstStyle>
            <a:lvl1pPr marL="0" indent="0" algn="l" defTabSz="914354" rtl="0" eaLnBrk="1" latinLnBrk="0" hangingPunct="1">
              <a:spcBef>
                <a:spcPts val="300"/>
              </a:spcBef>
              <a:buClr>
                <a:schemeClr val="accent1">
                  <a:lumMod val="60000"/>
                  <a:lumOff val="40000"/>
                </a:schemeClr>
              </a:buClr>
              <a:buSzPct val="110000"/>
              <a:buFont typeface="Wingdings 2" pitchFamily="18" charset="2"/>
              <a:buNone/>
              <a:defRPr sz="2400" kern="1200">
                <a:solidFill>
                  <a:schemeClr val="bg1"/>
                </a:solidFill>
                <a:latin typeface="Segoe UI"/>
                <a:ea typeface="+mn-ea"/>
                <a:cs typeface="Segoe UI"/>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endParaRPr dirty="0"/>
          </a:p>
        </p:txBody>
      </p:sp>
      <p:sp>
        <p:nvSpPr>
          <p:cNvPr id="2" name="Lab Title"/>
          <p:cNvSpPr>
            <a:spLocks noGrp="1"/>
          </p:cNvSpPr>
          <p:nvPr>
            <p:ph type="ctrTitle" hasCustomPrompt="1"/>
          </p:nvPr>
        </p:nvSpPr>
        <p:spPr>
          <a:xfrm>
            <a:off x="1215955" y="2516689"/>
            <a:ext cx="10219373" cy="912311"/>
          </a:xfrm>
        </p:spPr>
        <p:txBody>
          <a:bodyPr vert="horz" lIns="91440" tIns="45720" rIns="91440" bIns="45720" rtlCol="0" anchor="t" anchorCtr="0">
            <a:noAutofit/>
          </a:bodyPr>
          <a:lstStyle>
            <a:lvl1pPr marL="0" indent="0" algn="l" defTabSz="914354" rtl="0" eaLnBrk="1" latinLnBrk="0" hangingPunct="1">
              <a:spcBef>
                <a:spcPct val="0"/>
              </a:spcBef>
              <a:buClr>
                <a:schemeClr val="accent1">
                  <a:lumMod val="60000"/>
                  <a:lumOff val="40000"/>
                </a:schemeClr>
              </a:buClr>
              <a:buSzPct val="110000"/>
              <a:buFont typeface="Wingdings 2" pitchFamily="18" charset="2"/>
              <a:buNone/>
              <a:defRPr sz="4000" kern="1200">
                <a:solidFill>
                  <a:schemeClr val="bg1"/>
                </a:solidFill>
                <a:latin typeface="Segoe UI"/>
                <a:ea typeface="+mj-ea"/>
                <a:cs typeface="Segoe UI"/>
              </a:defRPr>
            </a:lvl1pPr>
          </a:lstStyle>
          <a:p>
            <a:r>
              <a:rPr lang="en-US" dirty="0"/>
              <a:t>Click to edit Section title</a:t>
            </a:r>
            <a:endParaRPr dirty="0"/>
          </a:p>
        </p:txBody>
      </p:sp>
    </p:spTree>
    <p:extLst>
      <p:ext uri="{BB962C8B-B14F-4D97-AF65-F5344CB8AC3E}">
        <p14:creationId xmlns:p14="http://schemas.microsoft.com/office/powerpoint/2010/main" val="282444068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10/17/19</a:t>
            </a:fld>
            <a:endParaRPr lang="en-US"/>
          </a:p>
        </p:txBody>
      </p:sp>
      <p:sp>
        <p:nvSpPr>
          <p:cNvPr id="6" name="Content"/>
          <p:cNvSpPr>
            <a:spLocks noGrp="1"/>
          </p:cNvSpPr>
          <p:nvPr>
            <p:ph sz="quarter" idx="12"/>
          </p:nvPr>
        </p:nvSpPr>
        <p:spPr>
          <a:xfrm>
            <a:off x="252413" y="1335655"/>
            <a:ext cx="11682412" cy="4836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066845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intellect NOW Details and Promo Code">
    <p:spTree>
      <p:nvGrpSpPr>
        <p:cNvPr id="1" name=""/>
        <p:cNvGrpSpPr/>
        <p:nvPr/>
      </p:nvGrpSpPr>
      <p:grpSpPr>
        <a:xfrm>
          <a:off x="0" y="0"/>
          <a:ext cx="0" cy="0"/>
          <a:chOff x="0" y="0"/>
          <a:chExt cx="0" cy="0"/>
        </a:xfrm>
      </p:grpSpPr>
      <p:sp>
        <p:nvSpPr>
          <p:cNvPr id="13" name="Footer Text"/>
          <p:cNvSpPr txBox="1"/>
          <p:nvPr userDrawn="1"/>
        </p:nvSpPr>
        <p:spPr>
          <a:xfrm>
            <a:off x="-1" y="5932565"/>
            <a:ext cx="12191999" cy="812109"/>
          </a:xfrm>
          <a:prstGeom prst="rect">
            <a:avLst/>
          </a:prstGeom>
          <a:solidFill>
            <a:srgbClr val="EC1C23"/>
          </a:solidFill>
        </p:spPr>
        <p:txBody>
          <a:bodyPr wrap="square" rtlCol="0" anchor="ctr" anchorCtr="1">
            <a:noAutofit/>
          </a:bodyPr>
          <a:lstStyle>
            <a:defPPr>
              <a:defRPr lang="en-US"/>
            </a:defPPr>
            <a:lvl1pPr algn="ctr">
              <a:defRPr sz="2800">
                <a:solidFill>
                  <a:schemeClr val="bg1"/>
                </a:solidFill>
                <a:latin typeface="Segoe UI" pitchFamily="34" charset="0"/>
                <a:ea typeface="Segoe UI" pitchFamily="34" charset="0"/>
                <a:cs typeface="Segoe UI" pitchFamily="34" charset="0"/>
              </a:defRPr>
            </a:lvl1pPr>
          </a:lstStyle>
          <a:p>
            <a:r>
              <a:rPr lang="en-US" dirty="0"/>
              <a:t>Individuals  |  Businesses  |  Enterprise Organizations</a:t>
            </a:r>
          </a:p>
        </p:txBody>
      </p:sp>
      <p:sp>
        <p:nvSpPr>
          <p:cNvPr id="14" name="Authors Enjoy Content"/>
          <p:cNvSpPr txBox="1">
            <a:spLocks/>
          </p:cNvSpPr>
          <p:nvPr userDrawn="1"/>
        </p:nvSpPr>
        <p:spPr>
          <a:xfrm>
            <a:off x="8382000" y="2514599"/>
            <a:ext cx="3200400" cy="2534027"/>
          </a:xfrm>
          <a:prstGeom prst="rect">
            <a:avLst/>
          </a:prstGeom>
          <a:solidFill>
            <a:srgbClr val="FFFFFF">
              <a:alpha val="75000"/>
            </a:srgbClr>
          </a:solidFill>
          <a:ln>
            <a:solidFill>
              <a:schemeClr val="bg1"/>
            </a:solidFill>
          </a:ln>
        </p:spPr>
        <p:txBody>
          <a:bodyPr vert="horz" wrap="square" lIns="91440" tIns="45720" rIns="91440" bIns="45720" rtlCol="0">
            <a:sp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600" kern="1200">
                <a:solidFill>
                  <a:schemeClr val="tx1">
                    <a:lumMod val="65000"/>
                    <a:lumOff val="35000"/>
                  </a:schemeClr>
                </a:solidFill>
                <a:latin typeface="Segoe UI"/>
                <a:ea typeface="+mn-ea"/>
                <a:cs typeface="Segoe UI"/>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l" defTabSz="342900">
              <a:buClr>
                <a:schemeClr val="tx1">
                  <a:lumMod val="65000"/>
                  <a:lumOff val="35000"/>
                </a:schemeClr>
              </a:buClr>
              <a:buNone/>
            </a:pPr>
            <a:r>
              <a:rPr lang="en-US" sz="2000" b="1" dirty="0"/>
              <a:t>Authors Enjoy:</a:t>
            </a:r>
          </a:p>
          <a:p>
            <a:pPr>
              <a:buClr>
                <a:schemeClr val="tx1">
                  <a:lumMod val="65000"/>
                  <a:lumOff val="35000"/>
                </a:schemeClr>
              </a:buClr>
            </a:pPr>
            <a:r>
              <a:rPr lang="en-US" b="1" dirty="0"/>
              <a:t>Royalty Income</a:t>
            </a:r>
          </a:p>
          <a:p>
            <a:pPr>
              <a:buClr>
                <a:schemeClr val="tx1">
                  <a:lumMod val="65000"/>
                  <a:lumOff val="35000"/>
                </a:schemeClr>
              </a:buClr>
            </a:pPr>
            <a:r>
              <a:rPr lang="en-US" b="1" dirty="0"/>
              <a:t>Personal Branding</a:t>
            </a:r>
          </a:p>
          <a:p>
            <a:pPr>
              <a:buClr>
                <a:schemeClr val="tx1">
                  <a:lumMod val="65000"/>
                  <a:lumOff val="35000"/>
                </a:schemeClr>
              </a:buClr>
            </a:pPr>
            <a:r>
              <a:rPr lang="en-US" b="1" dirty="0"/>
              <a:t>Cross-Sell </a:t>
            </a:r>
            <a:r>
              <a:rPr lang="en-US" b="1" dirty="0" err="1"/>
              <a:t>Opps</a:t>
            </a:r>
            <a:endParaRPr lang="en-US" b="1" dirty="0"/>
          </a:p>
          <a:p>
            <a:pPr>
              <a:buClr>
                <a:schemeClr val="tx1">
                  <a:lumMod val="65000"/>
                  <a:lumOff val="35000"/>
                </a:schemeClr>
              </a:buClr>
            </a:pPr>
            <a:r>
              <a:rPr lang="en-US" b="1" dirty="0"/>
              <a:t>Free library access</a:t>
            </a:r>
          </a:p>
        </p:txBody>
      </p:sp>
      <p:pic>
        <p:nvPicPr>
          <p:cNvPr id="15" name="Center Picture"/>
          <p:cNvPicPr>
            <a:picLocks/>
          </p:cNvPicPr>
          <p:nvPr userDrawn="1"/>
        </p:nvPicPr>
        <p:blipFill rotWithShape="1">
          <a:blip r:embed="rId2"/>
          <a:srcRect l="21373" r="26567"/>
          <a:stretch/>
        </p:blipFill>
        <p:spPr>
          <a:xfrm>
            <a:off x="4911852" y="2527018"/>
            <a:ext cx="2368296" cy="2616482"/>
          </a:xfrm>
          <a:prstGeom prst="rect">
            <a:avLst/>
          </a:prstGeom>
        </p:spPr>
      </p:pic>
      <p:sp>
        <p:nvSpPr>
          <p:cNvPr id="16" name="Subscribers Enjoy Content"/>
          <p:cNvSpPr txBox="1">
            <a:spLocks/>
          </p:cNvSpPr>
          <p:nvPr userDrawn="1"/>
        </p:nvSpPr>
        <p:spPr>
          <a:xfrm>
            <a:off x="609601" y="2514600"/>
            <a:ext cx="3200400" cy="2534027"/>
          </a:xfrm>
          <a:prstGeom prst="rect">
            <a:avLst/>
          </a:prstGeom>
          <a:solidFill>
            <a:srgbClr val="FFFFFF">
              <a:alpha val="75000"/>
            </a:srgbClr>
          </a:solidFill>
          <a:ln>
            <a:solidFill>
              <a:schemeClr val="bg1"/>
            </a:solidFill>
          </a:ln>
        </p:spPr>
        <p:txBody>
          <a:bodyPr vert="horz" wrap="square" lIns="91440" tIns="45720" rIns="91440" bIns="45720" rtlCol="0">
            <a:sp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600" kern="1200">
                <a:solidFill>
                  <a:schemeClr val="tx1">
                    <a:lumMod val="65000"/>
                    <a:lumOff val="35000"/>
                  </a:schemeClr>
                </a:solidFill>
                <a:latin typeface="Segoe UI"/>
                <a:ea typeface="+mn-ea"/>
                <a:cs typeface="Segoe UI"/>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l" defTabSz="342900">
              <a:buClr>
                <a:schemeClr val="tx1">
                  <a:lumMod val="65000"/>
                  <a:lumOff val="35000"/>
                </a:schemeClr>
              </a:buClr>
              <a:buNone/>
            </a:pPr>
            <a:r>
              <a:rPr lang="en-US" sz="2000" b="1" dirty="0"/>
              <a:t>Subscribers Enjoy:</a:t>
            </a:r>
          </a:p>
          <a:p>
            <a:pPr>
              <a:buClr>
                <a:schemeClr val="tx1">
                  <a:lumMod val="65000"/>
                  <a:lumOff val="35000"/>
                </a:schemeClr>
              </a:buClr>
            </a:pPr>
            <a:r>
              <a:rPr lang="en-US" b="1" dirty="0"/>
              <a:t>Expert Instructors </a:t>
            </a:r>
          </a:p>
          <a:p>
            <a:pPr lvl="0">
              <a:buClr>
                <a:schemeClr val="tx1">
                  <a:lumMod val="65000"/>
                  <a:lumOff val="35000"/>
                </a:schemeClr>
              </a:buClr>
            </a:pPr>
            <a:r>
              <a:rPr lang="en-US" b="1" dirty="0"/>
              <a:t>Quality Content </a:t>
            </a:r>
          </a:p>
          <a:p>
            <a:pPr lvl="0">
              <a:buClr>
                <a:schemeClr val="tx1">
                  <a:lumMod val="65000"/>
                  <a:lumOff val="35000"/>
                </a:schemeClr>
              </a:buClr>
            </a:pPr>
            <a:r>
              <a:rPr lang="en-US" b="1" dirty="0"/>
              <a:t>Practical Application </a:t>
            </a:r>
          </a:p>
          <a:p>
            <a:pPr lvl="0">
              <a:buClr>
                <a:schemeClr val="tx1">
                  <a:lumMod val="65000"/>
                  <a:lumOff val="35000"/>
                </a:schemeClr>
              </a:buClr>
            </a:pPr>
            <a:r>
              <a:rPr lang="en-US" b="1" dirty="0"/>
              <a:t>All Devices</a:t>
            </a:r>
            <a:endParaRPr lang="en-US" sz="1600" b="1" dirty="0"/>
          </a:p>
        </p:txBody>
      </p:sp>
      <p:sp>
        <p:nvSpPr>
          <p:cNvPr id="17" name="Promotion Code Block"/>
          <p:cNvSpPr/>
          <p:nvPr userDrawn="1"/>
        </p:nvSpPr>
        <p:spPr>
          <a:xfrm>
            <a:off x="8382000" y="1428223"/>
            <a:ext cx="3200400" cy="7074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Try it free</a:t>
            </a:r>
          </a:p>
          <a:p>
            <a:pPr algn="l"/>
            <a:r>
              <a:rPr lang="en-US" dirty="0"/>
              <a:t>Code:</a:t>
            </a:r>
          </a:p>
        </p:txBody>
      </p:sp>
      <p:sp>
        <p:nvSpPr>
          <p:cNvPr id="3" name="Promo Code Placeholder"/>
          <p:cNvSpPr>
            <a:spLocks noGrp="1"/>
          </p:cNvSpPr>
          <p:nvPr>
            <p:ph type="body" sz="quarter" idx="10" hasCustomPrompt="1"/>
          </p:nvPr>
        </p:nvSpPr>
        <p:spPr>
          <a:xfrm>
            <a:off x="9008533" y="1765452"/>
            <a:ext cx="2294467" cy="29686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kern="1200" dirty="0">
                <a:solidFill>
                  <a:schemeClr val="lt1"/>
                </a:solidFill>
                <a:latin typeface="+mn-lt"/>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&lt;INSERT CODE&gt;</a:t>
            </a:r>
          </a:p>
          <a:p>
            <a:pPr lvl="0"/>
            <a:endParaRPr lang="en-US" dirty="0"/>
          </a:p>
        </p:txBody>
      </p:sp>
      <p:sp>
        <p:nvSpPr>
          <p:cNvPr id="18" name="URL Content"/>
          <p:cNvSpPr txBox="1"/>
          <p:nvPr userDrawn="1"/>
        </p:nvSpPr>
        <p:spPr>
          <a:xfrm>
            <a:off x="4195801" y="1503842"/>
            <a:ext cx="3800398" cy="523220"/>
          </a:xfrm>
          <a:prstGeom prst="rect">
            <a:avLst/>
          </a:prstGeom>
          <a:noFill/>
        </p:spPr>
        <p:txBody>
          <a:bodyPr wrap="square" rtlCol="0">
            <a:spAutoFit/>
          </a:bodyPr>
          <a:lstStyle/>
          <a:p>
            <a:pPr algn="ctr"/>
            <a:r>
              <a:rPr lang="en-US" sz="2800" b="1" dirty="0">
                <a:solidFill>
                  <a:srgbClr val="FF0000"/>
                </a:solidFill>
                <a:latin typeface="Segoe UI" panose="020B0502040204020203" pitchFamily="34" charset="0"/>
                <a:cs typeface="Segoe UI" panose="020B0502040204020203" pitchFamily="34" charset="0"/>
              </a:rPr>
              <a:t>WintellectNOW.com</a:t>
            </a:r>
          </a:p>
        </p:txBody>
      </p:sp>
      <p:sp>
        <p:nvSpPr>
          <p:cNvPr id="19" name="Header Text"/>
          <p:cNvSpPr txBox="1"/>
          <p:nvPr userDrawn="1"/>
        </p:nvSpPr>
        <p:spPr>
          <a:xfrm>
            <a:off x="3426416" y="94637"/>
            <a:ext cx="8765583" cy="1053286"/>
          </a:xfrm>
          <a:prstGeom prst="rect">
            <a:avLst/>
          </a:prstGeom>
          <a:solidFill>
            <a:srgbClr val="EC1C23"/>
          </a:solidFill>
        </p:spPr>
        <p:txBody>
          <a:bodyPr wrap="square" rtlCol="0" anchor="ctr" anchorCtr="1">
            <a:noAutofit/>
          </a:bodyPr>
          <a:lstStyle/>
          <a:p>
            <a:pPr algn="ctr"/>
            <a:r>
              <a:rPr lang="en-US" sz="2800" dirty="0" err="1">
                <a:solidFill>
                  <a:schemeClr val="bg1"/>
                </a:solidFill>
                <a:latin typeface="Segoe UI" pitchFamily="34" charset="0"/>
                <a:ea typeface="Segoe UI" pitchFamily="34" charset="0"/>
                <a:cs typeface="Segoe UI" pitchFamily="34" charset="0"/>
              </a:rPr>
              <a:t>Wintellect’s</a:t>
            </a:r>
            <a:r>
              <a:rPr lang="en-US" sz="2800" dirty="0">
                <a:solidFill>
                  <a:schemeClr val="bg1"/>
                </a:solidFill>
                <a:latin typeface="Segoe UI" pitchFamily="34" charset="0"/>
                <a:ea typeface="Segoe UI" pitchFamily="34" charset="0"/>
                <a:cs typeface="Segoe UI" pitchFamily="34" charset="0"/>
              </a:rPr>
              <a:t> On-Demand Video Training Solution</a:t>
            </a:r>
          </a:p>
        </p:txBody>
      </p:sp>
      <p:pic>
        <p:nvPicPr>
          <p:cNvPr id="20" name="WintellectNOW Logo">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0312" y="141162"/>
            <a:ext cx="3009565" cy="1015873"/>
          </a:xfrm>
          <a:prstGeom prst="rect">
            <a:avLst/>
          </a:prstGeom>
        </p:spPr>
      </p:pic>
    </p:spTree>
    <p:extLst>
      <p:ext uri="{BB962C8B-B14F-4D97-AF65-F5344CB8AC3E}">
        <p14:creationId xmlns:p14="http://schemas.microsoft.com/office/powerpoint/2010/main" val="2009126197"/>
      </p:ext>
    </p:extLst>
  </p:cSld>
  <p:clrMapOvr>
    <a:masterClrMapping/>
  </p:clrMapOvr>
  <p:extLst>
    <p:ext uri="{DCECCB84-F9BA-43D5-87BE-67443E8EF086}">
      <p15:sldGuideLst xmlns:p15="http://schemas.microsoft.com/office/powerpoint/2012/main">
        <p15:guide id="1" orient="horz" pos="1584">
          <p15:clr>
            <a:srgbClr val="FBAE40"/>
          </p15:clr>
        </p15:guide>
        <p15:guide id="2" orient="horz" pos="3240">
          <p15:clr>
            <a:srgbClr val="FBAE40"/>
          </p15:clr>
        </p15:guide>
        <p15:guide id="3" orient="horz" pos="12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Dark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83BE2-3A2C-4AE5-833E-3EB9243E73B7}"/>
              </a:ext>
            </a:extLst>
          </p:cNvPr>
          <p:cNvSpPr/>
          <p:nvPr userDrawn="1"/>
        </p:nvSpPr>
        <p:spPr>
          <a:xfrm>
            <a:off x="0" y="1140737"/>
            <a:ext cx="12192000" cy="5069563"/>
          </a:xfrm>
          <a:prstGeom prst="rect">
            <a:avLst/>
          </a:prstGeom>
          <a:solidFill>
            <a:srgbClr val="046E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10/17/19</a:t>
            </a:fld>
            <a:endParaRPr lang="en-US"/>
          </a:p>
        </p:txBody>
      </p:sp>
      <p:sp>
        <p:nvSpPr>
          <p:cNvPr id="6" name="Content"/>
          <p:cNvSpPr>
            <a:spLocks noGrp="1"/>
          </p:cNvSpPr>
          <p:nvPr>
            <p:ph sz="quarter" idx="12"/>
          </p:nvPr>
        </p:nvSpPr>
        <p:spPr>
          <a:xfrm>
            <a:off x="252413" y="1335655"/>
            <a:ext cx="11682412" cy="483654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095037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10/17/19</a:t>
            </a:fld>
            <a:endParaRPr lang="en-US"/>
          </a:p>
        </p:txBody>
      </p:sp>
      <p:sp>
        <p:nvSpPr>
          <p:cNvPr id="6" name="Content"/>
          <p:cNvSpPr>
            <a:spLocks noGrp="1"/>
          </p:cNvSpPr>
          <p:nvPr>
            <p:ph sz="quarter" idx="12"/>
          </p:nvPr>
        </p:nvSpPr>
        <p:spPr>
          <a:xfrm>
            <a:off x="252413" y="1335655"/>
            <a:ext cx="11682412" cy="4836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2188580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lid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lvl1pPr>
              <a:defRPr>
                <a:solidFill>
                  <a:schemeClr val="bg1"/>
                </a:solidFill>
              </a:defRPr>
            </a:lvl1pPr>
          </a:lstStyle>
          <a:p>
            <a:fld id="{B01F9CA3-105E-4857-9057-6DB6197DA786}" type="datetimeFigureOut">
              <a:rPr lang="en-US" smtClean="0"/>
              <a:pPr/>
              <a:t>10/17/19</a:t>
            </a:fld>
            <a:endParaRPr lang="en-US" dirty="0"/>
          </a:p>
        </p:txBody>
      </p:sp>
      <p:sp>
        <p:nvSpPr>
          <p:cNvPr id="9" name="Content 2"/>
          <p:cNvSpPr>
            <a:spLocks noGrp="1"/>
          </p:cNvSpPr>
          <p:nvPr>
            <p:ph sz="quarter" idx="13"/>
          </p:nvPr>
        </p:nvSpPr>
        <p:spPr>
          <a:xfrm>
            <a:off x="6096001" y="1335655"/>
            <a:ext cx="5838732" cy="4836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1"/>
          <p:cNvSpPr>
            <a:spLocks noGrp="1"/>
          </p:cNvSpPr>
          <p:nvPr>
            <p:ph sz="quarter" idx="12"/>
          </p:nvPr>
        </p:nvSpPr>
        <p:spPr>
          <a:xfrm>
            <a:off x="252413" y="1335655"/>
            <a:ext cx="5843587" cy="4836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94037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8" name="Slide Number Placeholder"/>
          <p:cNvSpPr>
            <a:spLocks noGrp="1"/>
          </p:cNvSpPr>
          <p:nvPr>
            <p:ph type="sldNum" sz="quarter" idx="4"/>
          </p:nvPr>
        </p:nvSpPr>
        <p:spPr>
          <a:xfrm>
            <a:off x="8824955" y="6319467"/>
            <a:ext cx="770984" cy="365125"/>
          </a:xfrm>
          <a:prstGeom prst="rect">
            <a:avLst/>
          </a:prstGeom>
        </p:spPr>
        <p:txBody>
          <a:bodyPr vert="horz" lIns="91440" tIns="45720" rIns="91440" bIns="45720" rtlCol="0" anchor="ctr"/>
          <a:lstStyle>
            <a:lvl1pPr algn="r">
              <a:defRPr sz="1200">
                <a:solidFill>
                  <a:schemeClr val="bg1"/>
                </a:solidFill>
              </a:defRPr>
            </a:lvl1pPr>
          </a:lstStyle>
          <a:p>
            <a:fld id="{7F5CE407-6216-4202-80E4-A30DC2F709B2}" type="slidenum">
              <a:rPr lang="en-US" smtClean="0"/>
              <a:pPr/>
              <a:t>‹#›</a:t>
            </a:fld>
            <a:endParaRPr lang="en-US" dirty="0"/>
          </a:p>
        </p:txBody>
      </p:sp>
      <p:sp>
        <p:nvSpPr>
          <p:cNvPr id="7" name="Date Placeholder"/>
          <p:cNvSpPr>
            <a:spLocks noGrp="1"/>
          </p:cNvSpPr>
          <p:nvPr>
            <p:ph type="dt" sz="half" idx="2"/>
          </p:nvPr>
        </p:nvSpPr>
        <p:spPr>
          <a:xfrm>
            <a:off x="7488103" y="6319467"/>
            <a:ext cx="1327120" cy="365125"/>
          </a:xfrm>
          <a:prstGeom prst="rect">
            <a:avLst/>
          </a:prstGeom>
        </p:spPr>
        <p:txBody>
          <a:bodyPr vert="horz" lIns="91440" tIns="45720" rIns="91440" bIns="45720" rtlCol="0" anchor="ctr"/>
          <a:lstStyle>
            <a:lvl1pPr algn="r">
              <a:defRPr sz="1000">
                <a:solidFill>
                  <a:schemeClr val="bg1"/>
                </a:solidFill>
              </a:defRPr>
            </a:lvl1pPr>
          </a:lstStyle>
          <a:p>
            <a:fld id="{B01F9CA3-105E-4857-9057-6DB6197DA786}" type="datetimeFigureOut">
              <a:rPr lang="en-US" smtClean="0"/>
              <a:pPr/>
              <a:t>10/17/19</a:t>
            </a:fld>
            <a:endParaRPr lang="en-US" dirty="0"/>
          </a:p>
        </p:txBody>
      </p:sp>
      <p:sp>
        <p:nvSpPr>
          <p:cNvPr id="3" name="Code Content"/>
          <p:cNvSpPr>
            <a:spLocks noGrp="1"/>
          </p:cNvSpPr>
          <p:nvPr>
            <p:ph type="body" sz="quarter" idx="10" hasCustomPrompt="1"/>
          </p:nvPr>
        </p:nvSpPr>
        <p:spPr>
          <a:xfrm>
            <a:off x="253040" y="1335653"/>
            <a:ext cx="11681693" cy="4836547"/>
          </a:xfrm>
        </p:spPr>
        <p:txBody>
          <a:bodyPr/>
          <a:lstStyle>
            <a:lvl1pPr marL="0" marR="0" indent="0" algn="l" defTabSz="914354" rtl="0" eaLnBrk="1" fontAlgn="auto" latinLnBrk="0" hangingPunct="1">
              <a:lnSpc>
                <a:spcPct val="100000"/>
              </a:lnSpc>
              <a:spcBef>
                <a:spcPts val="600"/>
              </a:spcBef>
              <a:spcAft>
                <a:spcPts val="0"/>
              </a:spcAft>
              <a:buClr>
                <a:schemeClr val="accent1"/>
              </a:buClr>
              <a:buSzPct val="110000"/>
              <a:buFont typeface="Wingdings 2" pitchFamily="18" charset="2"/>
              <a:buNone/>
              <a:tabLst/>
              <a:defRPr lang="en-US" sz="1800" kern="1200" baseline="0" dirty="0" smtClean="0">
                <a:solidFill>
                  <a:schemeClr val="accent1"/>
                </a:solidFill>
                <a:latin typeface="Consolas" panose="020B0609020204030204" pitchFamily="49" charset="0"/>
                <a:ea typeface="+mn-ea"/>
                <a:cs typeface="Consolas" panose="020B0609020204030204" pitchFamily="49" charset="0"/>
              </a:defRPr>
            </a:lvl1pPr>
          </a:lstStyle>
          <a:p>
            <a:pPr marL="0" marR="0" lvl="0" indent="0" algn="l" defTabSz="914354" rtl="0" eaLnBrk="1" fontAlgn="auto" latinLnBrk="0" hangingPunct="1">
              <a:lnSpc>
                <a:spcPct val="100000"/>
              </a:lnSpc>
              <a:spcBef>
                <a:spcPts val="0"/>
              </a:spcBef>
              <a:spcAft>
                <a:spcPts val="0"/>
              </a:spcAft>
              <a:buClr>
                <a:schemeClr val="accent1"/>
              </a:buClr>
              <a:buSzPct val="110000"/>
              <a:buFont typeface="Wingdings 2" pitchFamily="18" charset="2"/>
              <a:buNone/>
              <a:tabLst/>
              <a:defRPr/>
            </a:pPr>
            <a:r>
              <a:rPr lang="en-US" dirty="0"/>
              <a:t>// Insert code</a:t>
            </a:r>
          </a:p>
          <a:p>
            <a:pPr lvl="0"/>
            <a:endParaRPr lang="en-US" dirty="0"/>
          </a:p>
        </p:txBody>
      </p:sp>
      <p:sp>
        <p:nvSpPr>
          <p:cNvPr id="5" name="Title"/>
          <p:cNvSpPr>
            <a:spLocks noGrp="1"/>
          </p:cNvSpPr>
          <p:nvPr>
            <p:ph type="title"/>
          </p:nvPr>
        </p:nvSpPr>
        <p:spPr>
          <a:xfrm>
            <a:off x="253040" y="0"/>
            <a:ext cx="11681693" cy="1257300"/>
          </a:xfrm>
          <a:prstGeom prst="rect">
            <a:avLst/>
          </a:prstGeom>
        </p:spPr>
        <p:txBody>
          <a:bodyPr vert="horz" lIns="91440" tIns="45720" rIns="91440" bIns="45720" rtlCol="0" anchor="ctr" anchorCtr="0">
            <a:noAutofit/>
          </a:bodyPr>
          <a:lstStyle>
            <a:lvl1pPr>
              <a:defRPr baseline="0"/>
            </a:lvl1pPr>
          </a:lstStyle>
          <a:p>
            <a:r>
              <a:rPr lang="en-US" dirty="0"/>
              <a:t>Click to edit Master title style</a:t>
            </a:r>
            <a:endParaRPr dirty="0"/>
          </a:p>
        </p:txBody>
      </p:sp>
    </p:spTree>
    <p:extLst>
      <p:ext uri="{BB962C8B-B14F-4D97-AF65-F5344CB8AC3E}">
        <p14:creationId xmlns:p14="http://schemas.microsoft.com/office/powerpoint/2010/main" val="1208042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With Bullets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53C3E-3F5B-40C0-87B0-5A3E821C624D}"/>
              </a:ext>
            </a:extLst>
          </p:cNvPr>
          <p:cNvSpPr/>
          <p:nvPr userDrawn="1"/>
        </p:nvSpPr>
        <p:spPr>
          <a:xfrm>
            <a:off x="0" y="1257301"/>
            <a:ext cx="4267200" cy="4953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p:cNvSpPr>
            <a:spLocks noGrp="1"/>
          </p:cNvSpPr>
          <p:nvPr>
            <p:ph type="sldNum" sz="quarter" idx="4"/>
          </p:nvPr>
        </p:nvSpPr>
        <p:spPr>
          <a:xfrm>
            <a:off x="8824955" y="6319467"/>
            <a:ext cx="770984" cy="365125"/>
          </a:xfrm>
          <a:prstGeom prst="rect">
            <a:avLst/>
          </a:prstGeom>
        </p:spPr>
        <p:txBody>
          <a:bodyPr vert="horz" lIns="91440" tIns="45720" rIns="91440" bIns="45720" rtlCol="0" anchor="ctr"/>
          <a:lstStyle>
            <a:lvl1pPr algn="r">
              <a:defRPr sz="1200">
                <a:solidFill>
                  <a:schemeClr val="bg1"/>
                </a:solidFill>
              </a:defRPr>
            </a:lvl1pPr>
          </a:lstStyle>
          <a:p>
            <a:fld id="{7F5CE407-6216-4202-80E4-A30DC2F709B2}" type="slidenum">
              <a:rPr lang="en-US" smtClean="0"/>
              <a:pPr/>
              <a:t>‹#›</a:t>
            </a:fld>
            <a:endParaRPr lang="en-US" dirty="0"/>
          </a:p>
        </p:txBody>
      </p:sp>
      <p:sp>
        <p:nvSpPr>
          <p:cNvPr id="7" name="Date Placeholder"/>
          <p:cNvSpPr>
            <a:spLocks noGrp="1"/>
          </p:cNvSpPr>
          <p:nvPr>
            <p:ph type="dt" sz="half" idx="2"/>
          </p:nvPr>
        </p:nvSpPr>
        <p:spPr>
          <a:xfrm>
            <a:off x="7488103" y="6319467"/>
            <a:ext cx="1327120" cy="365125"/>
          </a:xfrm>
          <a:prstGeom prst="rect">
            <a:avLst/>
          </a:prstGeom>
        </p:spPr>
        <p:txBody>
          <a:bodyPr vert="horz" lIns="91440" tIns="45720" rIns="91440" bIns="45720" rtlCol="0" anchor="ctr"/>
          <a:lstStyle>
            <a:lvl1pPr algn="r">
              <a:defRPr sz="1000">
                <a:solidFill>
                  <a:schemeClr val="bg1"/>
                </a:solidFill>
              </a:defRPr>
            </a:lvl1pPr>
          </a:lstStyle>
          <a:p>
            <a:fld id="{B01F9CA3-105E-4857-9057-6DB6197DA786}" type="datetimeFigureOut">
              <a:rPr lang="en-US" smtClean="0"/>
              <a:pPr/>
              <a:t>10/17/19</a:t>
            </a:fld>
            <a:endParaRPr lang="en-US" dirty="0"/>
          </a:p>
        </p:txBody>
      </p:sp>
      <p:sp>
        <p:nvSpPr>
          <p:cNvPr id="3" name="Code Content"/>
          <p:cNvSpPr>
            <a:spLocks noGrp="1"/>
          </p:cNvSpPr>
          <p:nvPr>
            <p:ph type="body" sz="quarter" idx="10" hasCustomPrompt="1"/>
          </p:nvPr>
        </p:nvSpPr>
        <p:spPr>
          <a:xfrm>
            <a:off x="4381500" y="1335653"/>
            <a:ext cx="7553233" cy="4836547"/>
          </a:xfrm>
          <a:noFill/>
        </p:spPr>
        <p:txBody>
          <a:bodyPr/>
          <a:lstStyle>
            <a:lvl1pPr marL="0" marR="0" indent="0" algn="l" defTabSz="914354" rtl="0" eaLnBrk="1" fontAlgn="auto" latinLnBrk="0" hangingPunct="1">
              <a:lnSpc>
                <a:spcPct val="100000"/>
              </a:lnSpc>
              <a:spcBef>
                <a:spcPts val="0"/>
              </a:spcBef>
              <a:spcAft>
                <a:spcPts val="0"/>
              </a:spcAft>
              <a:buClr>
                <a:schemeClr val="accent1"/>
              </a:buClr>
              <a:buSzPct val="110000"/>
              <a:buFont typeface="Wingdings 2" pitchFamily="18" charset="2"/>
              <a:buNone/>
              <a:tabLst/>
              <a:defRPr lang="en-US" sz="1800" kern="1200" baseline="0">
                <a:solidFill>
                  <a:schemeClr val="accent1"/>
                </a:solidFill>
                <a:latin typeface="Consolas" panose="020B0609020204030204" pitchFamily="49" charset="0"/>
                <a:ea typeface="+mn-ea"/>
                <a:cs typeface="Consolas" panose="020B0609020204030204" pitchFamily="49" charset="0"/>
              </a:defRPr>
            </a:lvl1pPr>
          </a:lstStyle>
          <a:p>
            <a:pPr marL="0" marR="0" lvl="0" indent="0" algn="l" defTabSz="914354" rtl="0" eaLnBrk="1" fontAlgn="auto" latinLnBrk="0" hangingPunct="1">
              <a:lnSpc>
                <a:spcPct val="100000"/>
              </a:lnSpc>
              <a:spcBef>
                <a:spcPts val="0"/>
              </a:spcBef>
              <a:spcAft>
                <a:spcPts val="0"/>
              </a:spcAft>
              <a:buClr>
                <a:schemeClr val="accent1"/>
              </a:buClr>
              <a:buSzPct val="110000"/>
              <a:buFont typeface="Wingdings 2" pitchFamily="18" charset="2"/>
              <a:buNone/>
              <a:tabLst/>
              <a:defRPr/>
            </a:pPr>
            <a:r>
              <a:rPr lang="en-US" dirty="0"/>
              <a:t>// Insert code</a:t>
            </a:r>
          </a:p>
        </p:txBody>
      </p:sp>
      <p:sp>
        <p:nvSpPr>
          <p:cNvPr id="5" name="Title"/>
          <p:cNvSpPr>
            <a:spLocks noGrp="1"/>
          </p:cNvSpPr>
          <p:nvPr>
            <p:ph type="title"/>
          </p:nvPr>
        </p:nvSpPr>
        <p:spPr>
          <a:xfrm>
            <a:off x="253040" y="0"/>
            <a:ext cx="11681693" cy="1257300"/>
          </a:xfrm>
          <a:prstGeom prst="rect">
            <a:avLst/>
          </a:prstGeom>
        </p:spPr>
        <p:txBody>
          <a:bodyPr vert="horz" lIns="91440" tIns="45720" rIns="91440" bIns="45720" rtlCol="0" anchor="ctr" anchorCtr="0">
            <a:noAutofit/>
          </a:bodyPr>
          <a:lstStyle>
            <a:lvl1pPr>
              <a:defRPr baseline="0"/>
            </a:lvl1pPr>
          </a:lstStyle>
          <a:p>
            <a:r>
              <a:rPr lang="en-US"/>
              <a:t>Click to edit Master title style</a:t>
            </a:r>
            <a:endParaRPr dirty="0"/>
          </a:p>
        </p:txBody>
      </p:sp>
      <p:sp>
        <p:nvSpPr>
          <p:cNvPr id="6" name="Content Placeholder 2">
            <a:extLst>
              <a:ext uri="{FF2B5EF4-FFF2-40B4-BE49-F238E27FC236}">
                <a16:creationId xmlns:a16="http://schemas.microsoft.com/office/drawing/2014/main" id="{273420D4-5E72-45DF-98DC-B76F044897BE}"/>
              </a:ext>
            </a:extLst>
          </p:cNvPr>
          <p:cNvSpPr>
            <a:spLocks noGrp="1"/>
          </p:cNvSpPr>
          <p:nvPr>
            <p:ph sz="half" idx="1"/>
          </p:nvPr>
        </p:nvSpPr>
        <p:spPr>
          <a:xfrm>
            <a:off x="253041" y="1333501"/>
            <a:ext cx="4014159" cy="4838700"/>
          </a:xfrm>
        </p:spPr>
        <p:txBody>
          <a:bodyPr>
            <a:normAutofit/>
          </a:bodyPr>
          <a:lstStyle>
            <a:lvl1pPr>
              <a:buClr>
                <a:schemeClr val="bg1"/>
              </a:buClr>
              <a:defRPr sz="2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541108"/>
      </p:ext>
    </p:extLst>
  </p:cSld>
  <p:clrMapOvr>
    <a:masterClrMapping/>
  </p:clrMapOvr>
  <p:extLst>
    <p:ext uri="{DCECCB84-F9BA-43D5-87BE-67443E8EF086}">
      <p15:sldGuideLst xmlns:p15="http://schemas.microsoft.com/office/powerpoint/2012/main">
        <p15:guide id="1" pos="2688">
          <p15:clr>
            <a:srgbClr val="FBAE40"/>
          </p15:clr>
        </p15:guide>
        <p15:guide id="2" pos="27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ntellect Core Servic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B78570-5CA3-41D2-96BC-D7481CC23439}"/>
              </a:ext>
            </a:extLst>
          </p:cNvPr>
          <p:cNvSpPr>
            <a:spLocks noGrp="1"/>
          </p:cNvSpPr>
          <p:nvPr>
            <p:ph type="sldNum" sz="quarter" idx="10"/>
          </p:nvPr>
        </p:nvSpPr>
        <p:spPr/>
        <p:txBody>
          <a:bodyPr/>
          <a:lstStyle/>
          <a:p>
            <a:fld id="{7F5CE407-6216-4202-80E4-A30DC2F709B2}" type="slidenum">
              <a:rPr lang="en-US" smtClean="0"/>
              <a:pPr/>
              <a:t>‹#›</a:t>
            </a:fld>
            <a:endParaRPr lang="en-US" dirty="0"/>
          </a:p>
        </p:txBody>
      </p:sp>
      <p:sp>
        <p:nvSpPr>
          <p:cNvPr id="4" name="Date Placeholder 3">
            <a:extLst>
              <a:ext uri="{FF2B5EF4-FFF2-40B4-BE49-F238E27FC236}">
                <a16:creationId xmlns:a16="http://schemas.microsoft.com/office/drawing/2014/main" id="{0D45C659-8C78-4F81-91C6-F8D4B711B0A6}"/>
              </a:ext>
            </a:extLst>
          </p:cNvPr>
          <p:cNvSpPr>
            <a:spLocks noGrp="1"/>
          </p:cNvSpPr>
          <p:nvPr>
            <p:ph type="dt" sz="half" idx="11"/>
          </p:nvPr>
        </p:nvSpPr>
        <p:spPr/>
        <p:txBody>
          <a:bodyPr/>
          <a:lstStyle/>
          <a:p>
            <a:fld id="{B01F9CA3-105E-4857-9057-6DB6197DA786}" type="datetimeFigureOut">
              <a:rPr lang="en-US" smtClean="0"/>
              <a:pPr/>
              <a:t>10/17/19</a:t>
            </a:fld>
            <a:endParaRPr lang="en-US" dirty="0"/>
          </a:p>
        </p:txBody>
      </p:sp>
      <p:sp>
        <p:nvSpPr>
          <p:cNvPr id="5" name="On Demand Training Text">
            <a:extLst>
              <a:ext uri="{FF2B5EF4-FFF2-40B4-BE49-F238E27FC236}">
                <a16:creationId xmlns:a16="http://schemas.microsoft.com/office/drawing/2014/main" id="{A3166AE9-9062-4AB2-8A60-BD16A2539F34}"/>
              </a:ext>
            </a:extLst>
          </p:cNvPr>
          <p:cNvSpPr txBox="1">
            <a:spLocks noChangeArrowheads="1"/>
          </p:cNvSpPr>
          <p:nvPr userDrawn="1"/>
        </p:nvSpPr>
        <p:spPr>
          <a:xfrm>
            <a:off x="2184726" y="3741335"/>
            <a:ext cx="9466861" cy="685800"/>
          </a:xfrm>
          <a:prstGeom prst="rect">
            <a:avLst/>
          </a:prstGeom>
        </p:spPr>
        <p:txBody>
          <a:bodyPr>
            <a:normAutofit fontScale="55000" lnSpcReduction="20000"/>
          </a:bodyPr>
          <a:lst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spcAft>
                <a:spcPts val="600"/>
              </a:spcAft>
              <a:buFont typeface="Wingdings 2" pitchFamily="18" charset="2"/>
              <a:buNone/>
            </a:pPr>
            <a:r>
              <a:rPr lang="en-US" sz="3800" dirty="0">
                <a:solidFill>
                  <a:schemeClr val="tx2"/>
                </a:solidFill>
                <a:latin typeface="Segoe UI" panose="020B0502040204020203" pitchFamily="34" charset="0"/>
                <a:cs typeface="Segoe UI" panose="020B0502040204020203" pitchFamily="34" charset="0"/>
              </a:rPr>
              <a:t>On-Demand Training</a:t>
            </a:r>
          </a:p>
          <a:p>
            <a:pPr marL="0" indent="0">
              <a:buFont typeface="Wingdings 2" pitchFamily="18" charset="2"/>
              <a:buNone/>
            </a:pPr>
            <a:r>
              <a:rPr lang="en-US" sz="3200" dirty="0">
                <a:solidFill>
                  <a:srgbClr val="0070C0"/>
                </a:solidFill>
                <a:latin typeface="Segoe UI" panose="020B0502040204020203" pitchFamily="34" charset="0"/>
                <a:cs typeface="Segoe UI" panose="020B0502040204020203" pitchFamily="34" charset="0"/>
              </a:rPr>
              <a:t>World class, subscription based online training</a:t>
            </a:r>
          </a:p>
        </p:txBody>
      </p:sp>
      <p:pic>
        <p:nvPicPr>
          <p:cNvPr id="6" name="NOW Icon">
            <a:extLst>
              <a:ext uri="{FF2B5EF4-FFF2-40B4-BE49-F238E27FC236}">
                <a16:creationId xmlns:a16="http://schemas.microsoft.com/office/drawing/2014/main" id="{079DFD7A-F7C9-4973-B381-3549AD0DBE87}"/>
              </a:ext>
            </a:extLst>
          </p:cNvPr>
          <p:cNvPicPr/>
          <p:nvPr userDrawn="1"/>
        </p:nvPicPr>
        <p:blipFill>
          <a:blip r:embed="rId2" cstate="email">
            <a:extLst>
              <a:ext uri="{28A0092B-C50C-407E-A947-70E740481C1C}">
                <a14:useLocalDpi xmlns:a14="http://schemas.microsoft.com/office/drawing/2010/main" val="0"/>
              </a:ext>
            </a:extLst>
          </a:blip>
          <a:stretch>
            <a:fillRect/>
          </a:stretch>
        </p:blipFill>
        <p:spPr>
          <a:xfrm>
            <a:off x="965520" y="3731473"/>
            <a:ext cx="883285" cy="695960"/>
          </a:xfrm>
          <a:prstGeom prst="rect">
            <a:avLst/>
          </a:prstGeom>
        </p:spPr>
      </p:pic>
      <p:sp>
        <p:nvSpPr>
          <p:cNvPr id="7" name="ILT Text">
            <a:extLst>
              <a:ext uri="{FF2B5EF4-FFF2-40B4-BE49-F238E27FC236}">
                <a16:creationId xmlns:a16="http://schemas.microsoft.com/office/drawing/2014/main" id="{DFAEB409-16A0-4102-ADB6-5BC1C988B841}"/>
              </a:ext>
            </a:extLst>
          </p:cNvPr>
          <p:cNvSpPr txBox="1">
            <a:spLocks noChangeArrowheads="1"/>
          </p:cNvSpPr>
          <p:nvPr userDrawn="1"/>
        </p:nvSpPr>
        <p:spPr>
          <a:xfrm>
            <a:off x="2184727" y="2672697"/>
            <a:ext cx="9466861" cy="685800"/>
          </a:xfrm>
          <a:prstGeom prst="rect">
            <a:avLst/>
          </a:prstGeom>
        </p:spPr>
        <p:txBody>
          <a:bodyPr>
            <a:normAutofit fontScale="62500" lnSpcReduction="20000"/>
          </a:bodyPr>
          <a:lst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spcAft>
                <a:spcPts val="600"/>
              </a:spcAft>
              <a:buFont typeface="Wingdings 2" pitchFamily="18" charset="2"/>
              <a:buNone/>
            </a:pPr>
            <a:r>
              <a:rPr lang="en-US" sz="3800" dirty="0">
                <a:latin typeface="Segoe UI" panose="020B0502040204020203" pitchFamily="34" charset="0"/>
                <a:cs typeface="Segoe UI" panose="020B0502040204020203" pitchFamily="34" charset="0"/>
              </a:rPr>
              <a:t>Instructor Led Training</a:t>
            </a:r>
          </a:p>
          <a:p>
            <a:pPr marL="0" indent="0">
              <a:buFont typeface="Wingdings 2" pitchFamily="18" charset="2"/>
              <a:buNone/>
            </a:pPr>
            <a:r>
              <a:rPr lang="en-US" sz="2900" dirty="0">
                <a:solidFill>
                  <a:srgbClr val="0070C0"/>
                </a:solidFill>
                <a:latin typeface="Segoe UI" panose="020B0502040204020203" pitchFamily="34" charset="0"/>
                <a:cs typeface="Segoe UI" panose="020B0502040204020203" pitchFamily="34" charset="0"/>
              </a:rPr>
              <a:t>Microsoft’s #1 training vendor for over 14 years having trained over 40,000 MS developers</a:t>
            </a:r>
            <a:endParaRPr lang="en-US" sz="3200" dirty="0">
              <a:solidFill>
                <a:srgbClr val="0070C0"/>
              </a:solidFill>
              <a:latin typeface="Segoe UI" panose="020B0502040204020203" pitchFamily="34" charset="0"/>
              <a:cs typeface="Segoe UI" panose="020B0502040204020203" pitchFamily="34" charset="0"/>
            </a:endParaRPr>
          </a:p>
        </p:txBody>
      </p:sp>
      <p:pic>
        <p:nvPicPr>
          <p:cNvPr id="8" name="Training Icon">
            <a:extLst>
              <a:ext uri="{FF2B5EF4-FFF2-40B4-BE49-F238E27FC236}">
                <a16:creationId xmlns:a16="http://schemas.microsoft.com/office/drawing/2014/main" id="{B223BA09-599B-4A1C-A3C9-A34543FA3160}"/>
              </a:ext>
            </a:extLst>
          </p:cNvPr>
          <p:cNvPicPr/>
          <p:nvPr userDrawn="1"/>
        </p:nvPicPr>
        <p:blipFill>
          <a:blip r:embed="rId3" cstate="email">
            <a:extLst>
              <a:ext uri="{28A0092B-C50C-407E-A947-70E740481C1C}">
                <a14:useLocalDpi xmlns:a14="http://schemas.microsoft.com/office/drawing/2010/main" val="0"/>
              </a:ext>
            </a:extLst>
          </a:blip>
          <a:stretch>
            <a:fillRect/>
          </a:stretch>
        </p:blipFill>
        <p:spPr>
          <a:xfrm>
            <a:off x="965520" y="2660029"/>
            <a:ext cx="880745" cy="704850"/>
          </a:xfrm>
          <a:prstGeom prst="rect">
            <a:avLst/>
          </a:prstGeom>
        </p:spPr>
      </p:pic>
      <p:sp>
        <p:nvSpPr>
          <p:cNvPr id="9" name="Consuting Text">
            <a:extLst>
              <a:ext uri="{FF2B5EF4-FFF2-40B4-BE49-F238E27FC236}">
                <a16:creationId xmlns:a16="http://schemas.microsoft.com/office/drawing/2014/main" id="{2D14E980-7B7E-482D-BBED-D6C6E027D23C}"/>
              </a:ext>
            </a:extLst>
          </p:cNvPr>
          <p:cNvSpPr txBox="1">
            <a:spLocks noChangeArrowheads="1"/>
          </p:cNvSpPr>
          <p:nvPr userDrawn="1"/>
        </p:nvSpPr>
        <p:spPr>
          <a:xfrm>
            <a:off x="2184727" y="1565336"/>
            <a:ext cx="9466861" cy="685800"/>
          </a:xfrm>
          <a:prstGeom prst="rect">
            <a:avLst/>
          </a:prstGeom>
        </p:spPr>
        <p:txBody>
          <a:bodyPr>
            <a:normAutofit fontScale="62500" lnSpcReduction="20000"/>
          </a:bodyPr>
          <a:lst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spcAft>
                <a:spcPts val="600"/>
              </a:spcAft>
              <a:buFont typeface="Wingdings 2" pitchFamily="18" charset="2"/>
              <a:buNone/>
            </a:pPr>
            <a:r>
              <a:rPr lang="en-US" sz="3800" dirty="0">
                <a:latin typeface="Segoe UI" panose="020B0502040204020203" pitchFamily="34" charset="0"/>
                <a:cs typeface="Segoe UI" panose="020B0502040204020203" pitchFamily="34" charset="0"/>
              </a:rPr>
              <a:t>Consulting</a:t>
            </a:r>
          </a:p>
          <a:p>
            <a:pPr marL="0" indent="0">
              <a:buFont typeface="Wingdings 2" pitchFamily="18" charset="2"/>
              <a:buNone/>
            </a:pPr>
            <a:r>
              <a:rPr lang="en-US" sz="2900" dirty="0">
                <a:solidFill>
                  <a:srgbClr val="0070C0"/>
                </a:solidFill>
                <a:latin typeface="Segoe UI" panose="020B0502040204020203" pitchFamily="34" charset="0"/>
                <a:cs typeface="Segoe UI" panose="020B0502040204020203" pitchFamily="34" charset="0"/>
              </a:rPr>
              <a:t>Custom software application development and architecture</a:t>
            </a:r>
          </a:p>
        </p:txBody>
      </p:sp>
      <p:pic>
        <p:nvPicPr>
          <p:cNvPr id="10" name="Consulting Icon">
            <a:extLst>
              <a:ext uri="{FF2B5EF4-FFF2-40B4-BE49-F238E27FC236}">
                <a16:creationId xmlns:a16="http://schemas.microsoft.com/office/drawing/2014/main" id="{76A3782D-62AE-488D-BA88-67D756BD3CB0}"/>
              </a:ext>
            </a:extLst>
          </p:cNvPr>
          <p:cNvPicPr/>
          <p:nvPr userDrawn="1"/>
        </p:nvPicPr>
        <p:blipFill>
          <a:blip r:embed="rId4" cstate="email">
            <a:extLst>
              <a:ext uri="{28A0092B-C50C-407E-A947-70E740481C1C}">
                <a14:useLocalDpi xmlns:a14="http://schemas.microsoft.com/office/drawing/2010/main" val="0"/>
              </a:ext>
            </a:extLst>
          </a:blip>
          <a:stretch>
            <a:fillRect/>
          </a:stretch>
        </p:blipFill>
        <p:spPr>
          <a:xfrm>
            <a:off x="965518" y="1555809"/>
            <a:ext cx="882650" cy="706120"/>
          </a:xfrm>
          <a:prstGeom prst="rect">
            <a:avLst/>
          </a:prstGeom>
        </p:spPr>
      </p:pic>
      <p:pic>
        <p:nvPicPr>
          <p:cNvPr id="11" name="IAMCP">
            <a:extLst>
              <a:ext uri="{FF2B5EF4-FFF2-40B4-BE49-F238E27FC236}">
                <a16:creationId xmlns:a16="http://schemas.microsoft.com/office/drawing/2014/main" id="{7EA1570A-18E6-4375-9549-0266DB3979EB}"/>
              </a:ext>
            </a:extLst>
          </p:cNvPr>
          <p:cNvPicPr>
            <a:picLocks noChangeAspect="1"/>
          </p:cNvPicPr>
          <p:nvPr userDrawn="1"/>
        </p:nvPicPr>
        <p:blipFill>
          <a:blip r:embed="rId5"/>
          <a:stretch>
            <a:fillRect/>
          </a:stretch>
        </p:blipFill>
        <p:spPr>
          <a:xfrm>
            <a:off x="883224" y="4730586"/>
            <a:ext cx="1438476" cy="1438476"/>
          </a:xfrm>
          <a:prstGeom prst="rect">
            <a:avLst/>
          </a:prstGeom>
        </p:spPr>
      </p:pic>
      <p:pic>
        <p:nvPicPr>
          <p:cNvPr id="12" name="Gold Partner">
            <a:extLst>
              <a:ext uri="{FF2B5EF4-FFF2-40B4-BE49-F238E27FC236}">
                <a16:creationId xmlns:a16="http://schemas.microsoft.com/office/drawing/2014/main" id="{A6234DA2-3642-4050-85FB-FC3646C0C458}"/>
              </a:ext>
            </a:extLst>
          </p:cNvPr>
          <p:cNvPicPr>
            <a:picLocks noChangeAspect="1"/>
          </p:cNvPicPr>
          <p:nvPr userDrawn="1"/>
        </p:nvPicPr>
        <p:blipFill>
          <a:blip r:embed="rId6"/>
          <a:stretch>
            <a:fillRect/>
          </a:stretch>
        </p:blipFill>
        <p:spPr>
          <a:xfrm>
            <a:off x="2678135" y="5106876"/>
            <a:ext cx="1276528" cy="685895"/>
          </a:xfrm>
          <a:prstGeom prst="rect">
            <a:avLst/>
          </a:prstGeom>
        </p:spPr>
      </p:pic>
      <p:pic>
        <p:nvPicPr>
          <p:cNvPr id="13" name="MSFT Partner">
            <a:extLst>
              <a:ext uri="{FF2B5EF4-FFF2-40B4-BE49-F238E27FC236}">
                <a16:creationId xmlns:a16="http://schemas.microsoft.com/office/drawing/2014/main" id="{81798AF9-CFA1-4391-9655-78DC4D361A44}"/>
              </a:ext>
            </a:extLst>
          </p:cNvPr>
          <p:cNvPicPr>
            <a:picLocks noChangeAspect="1"/>
          </p:cNvPicPr>
          <p:nvPr userDrawn="1"/>
        </p:nvPicPr>
        <p:blipFill>
          <a:blip r:embed="rId7"/>
          <a:stretch>
            <a:fillRect/>
          </a:stretch>
        </p:blipFill>
        <p:spPr>
          <a:xfrm>
            <a:off x="4311740" y="4982927"/>
            <a:ext cx="3532983" cy="933241"/>
          </a:xfrm>
          <a:prstGeom prst="rect">
            <a:avLst/>
          </a:prstGeom>
        </p:spPr>
      </p:pic>
      <p:pic>
        <p:nvPicPr>
          <p:cNvPr id="14" name="Xamarin Partner">
            <a:extLst>
              <a:ext uri="{FF2B5EF4-FFF2-40B4-BE49-F238E27FC236}">
                <a16:creationId xmlns:a16="http://schemas.microsoft.com/office/drawing/2014/main" id="{CA4B0663-7431-4F24-8619-F263868587CE}"/>
              </a:ext>
            </a:extLst>
          </p:cNvPr>
          <p:cNvPicPr>
            <a:picLocks noChangeAspect="1"/>
          </p:cNvPicPr>
          <p:nvPr userDrawn="1"/>
        </p:nvPicPr>
        <p:blipFill>
          <a:blip r:embed="rId8"/>
          <a:stretch>
            <a:fillRect/>
          </a:stretch>
        </p:blipFill>
        <p:spPr>
          <a:xfrm>
            <a:off x="8201802" y="4962388"/>
            <a:ext cx="2010055" cy="981212"/>
          </a:xfrm>
          <a:prstGeom prst="rect">
            <a:avLst/>
          </a:prstGeom>
        </p:spPr>
      </p:pic>
      <p:pic>
        <p:nvPicPr>
          <p:cNvPr id="15" name="Xamarin Certified">
            <a:extLst>
              <a:ext uri="{FF2B5EF4-FFF2-40B4-BE49-F238E27FC236}">
                <a16:creationId xmlns:a16="http://schemas.microsoft.com/office/drawing/2014/main" id="{D0579816-53CB-4B8D-8954-D3BC5C1A4C8A}"/>
              </a:ext>
            </a:extLst>
          </p:cNvPr>
          <p:cNvPicPr>
            <a:picLocks noChangeAspect="1"/>
          </p:cNvPicPr>
          <p:nvPr userDrawn="1"/>
        </p:nvPicPr>
        <p:blipFill>
          <a:blip r:embed="rId9"/>
          <a:stretch>
            <a:fillRect/>
          </a:stretch>
        </p:blipFill>
        <p:spPr>
          <a:xfrm>
            <a:off x="10568294" y="4885587"/>
            <a:ext cx="1238423" cy="1143159"/>
          </a:xfrm>
          <a:prstGeom prst="rect">
            <a:avLst/>
          </a:prstGeom>
        </p:spPr>
      </p:pic>
      <p:sp>
        <p:nvSpPr>
          <p:cNvPr id="16" name="Title">
            <a:extLst>
              <a:ext uri="{FF2B5EF4-FFF2-40B4-BE49-F238E27FC236}">
                <a16:creationId xmlns:a16="http://schemas.microsoft.com/office/drawing/2014/main" id="{3821E733-3F16-4CB8-93EB-DCF4AAB72740}"/>
              </a:ext>
            </a:extLst>
          </p:cNvPr>
          <p:cNvSpPr txBox="1"/>
          <p:nvPr userDrawn="1"/>
        </p:nvSpPr>
        <p:spPr>
          <a:xfrm>
            <a:off x="253040" y="272832"/>
            <a:ext cx="7848544" cy="707886"/>
          </a:xfrm>
          <a:prstGeom prst="rect">
            <a:avLst/>
          </a:prstGeom>
          <a:noFill/>
        </p:spPr>
        <p:txBody>
          <a:bodyPr wrap="square" rtlCol="0">
            <a:spAutoFit/>
          </a:bodyPr>
          <a:lstStyle/>
          <a:p>
            <a:pPr algn="l" defTabSz="914354" rtl="0" eaLnBrk="1" latinLnBrk="0" hangingPunct="1">
              <a:spcBef>
                <a:spcPct val="0"/>
              </a:spcBef>
              <a:buNone/>
            </a:pPr>
            <a:r>
              <a:rPr lang="en-US" sz="4000" kern="1200" dirty="0">
                <a:solidFill>
                  <a:schemeClr val="bg1"/>
                </a:solidFill>
                <a:latin typeface="Segoe UI" panose="020B0502040204020203" pitchFamily="34" charset="0"/>
                <a:ea typeface="+mj-ea"/>
                <a:cs typeface="Segoe UI" panose="020B0502040204020203" pitchFamily="34" charset="0"/>
              </a:rPr>
              <a:t>Wintellect Core Services</a:t>
            </a:r>
          </a:p>
        </p:txBody>
      </p:sp>
    </p:spTree>
    <p:extLst>
      <p:ext uri="{BB962C8B-B14F-4D97-AF65-F5344CB8AC3E}">
        <p14:creationId xmlns:p14="http://schemas.microsoft.com/office/powerpoint/2010/main" val="991847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dustry Influence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62AA21-70CA-499C-8938-85B3C590089A}"/>
              </a:ext>
            </a:extLst>
          </p:cNvPr>
          <p:cNvSpPr>
            <a:spLocks noGrp="1"/>
          </p:cNvSpPr>
          <p:nvPr>
            <p:ph type="sldNum" sz="quarter" idx="10"/>
          </p:nvPr>
        </p:nvSpPr>
        <p:spPr/>
        <p:txBody>
          <a:bodyPr/>
          <a:lstStyle/>
          <a:p>
            <a:fld id="{7F5CE407-6216-4202-80E4-A30DC2F709B2}" type="slidenum">
              <a:rPr lang="en-US" smtClean="0"/>
              <a:pPr/>
              <a:t>‹#›</a:t>
            </a:fld>
            <a:endParaRPr lang="en-US" dirty="0"/>
          </a:p>
        </p:txBody>
      </p:sp>
      <p:sp>
        <p:nvSpPr>
          <p:cNvPr id="4" name="Date Placeholder 3">
            <a:extLst>
              <a:ext uri="{FF2B5EF4-FFF2-40B4-BE49-F238E27FC236}">
                <a16:creationId xmlns:a16="http://schemas.microsoft.com/office/drawing/2014/main" id="{99BD3642-2F9E-4EF2-A8CB-98AFE76A80AD}"/>
              </a:ext>
            </a:extLst>
          </p:cNvPr>
          <p:cNvSpPr>
            <a:spLocks noGrp="1"/>
          </p:cNvSpPr>
          <p:nvPr>
            <p:ph type="dt" sz="half" idx="11"/>
          </p:nvPr>
        </p:nvSpPr>
        <p:spPr/>
        <p:txBody>
          <a:bodyPr/>
          <a:lstStyle/>
          <a:p>
            <a:fld id="{B01F9CA3-105E-4857-9057-6DB6197DA786}" type="datetimeFigureOut">
              <a:rPr lang="en-US" smtClean="0"/>
              <a:pPr/>
              <a:t>10/17/19</a:t>
            </a:fld>
            <a:endParaRPr lang="en-US" dirty="0"/>
          </a:p>
        </p:txBody>
      </p:sp>
      <p:pic>
        <p:nvPicPr>
          <p:cNvPr id="6" name="Picture 5">
            <a:extLst>
              <a:ext uri="{FF2B5EF4-FFF2-40B4-BE49-F238E27FC236}">
                <a16:creationId xmlns:a16="http://schemas.microsoft.com/office/drawing/2014/main" id="{CE249419-C8DA-4294-907B-81680F71864B}"/>
              </a:ext>
            </a:extLst>
          </p:cNvPr>
          <p:cNvPicPr>
            <a:picLocks noChangeAspect="1"/>
          </p:cNvPicPr>
          <p:nvPr userDrawn="1"/>
        </p:nvPicPr>
        <p:blipFill>
          <a:blip r:embed="rId2"/>
          <a:stretch>
            <a:fillRect/>
          </a:stretch>
        </p:blipFill>
        <p:spPr>
          <a:xfrm>
            <a:off x="6102975" y="1618440"/>
            <a:ext cx="4220977" cy="4259089"/>
          </a:xfrm>
          <a:prstGeom prst="rect">
            <a:avLst/>
          </a:prstGeom>
        </p:spPr>
      </p:pic>
      <p:pic>
        <p:nvPicPr>
          <p:cNvPr id="7" name="Picture 6">
            <a:extLst>
              <a:ext uri="{FF2B5EF4-FFF2-40B4-BE49-F238E27FC236}">
                <a16:creationId xmlns:a16="http://schemas.microsoft.com/office/drawing/2014/main" id="{2FEDE913-8214-4928-B43F-0C683F0A9FE8}"/>
              </a:ext>
            </a:extLst>
          </p:cNvPr>
          <p:cNvPicPr>
            <a:picLocks noChangeAspect="1"/>
          </p:cNvPicPr>
          <p:nvPr userDrawn="1"/>
        </p:nvPicPr>
        <p:blipFill>
          <a:blip r:embed="rId3"/>
          <a:stretch>
            <a:fillRect/>
          </a:stretch>
        </p:blipFill>
        <p:spPr>
          <a:xfrm>
            <a:off x="1939859" y="1929529"/>
            <a:ext cx="3039341" cy="3649115"/>
          </a:xfrm>
          <a:prstGeom prst="rect">
            <a:avLst/>
          </a:prstGeom>
        </p:spPr>
      </p:pic>
      <p:sp>
        <p:nvSpPr>
          <p:cNvPr id="10" name="Title">
            <a:extLst>
              <a:ext uri="{FF2B5EF4-FFF2-40B4-BE49-F238E27FC236}">
                <a16:creationId xmlns:a16="http://schemas.microsoft.com/office/drawing/2014/main" id="{468617BA-3464-47AA-88A9-676AD79AE3BC}"/>
              </a:ext>
            </a:extLst>
          </p:cNvPr>
          <p:cNvSpPr txBox="1"/>
          <p:nvPr userDrawn="1"/>
        </p:nvSpPr>
        <p:spPr>
          <a:xfrm>
            <a:off x="247650" y="49895"/>
            <a:ext cx="8091678" cy="1138773"/>
          </a:xfrm>
          <a:prstGeom prst="rect">
            <a:avLst/>
          </a:prstGeom>
          <a:noFill/>
        </p:spPr>
        <p:txBody>
          <a:bodyPr wrap="square" rtlCol="0">
            <a:spAutoFit/>
          </a:bodyPr>
          <a:lstStyle/>
          <a:p>
            <a:pPr algn="l" defTabSz="914354" rtl="0" eaLnBrk="1" latinLnBrk="0" hangingPunct="1">
              <a:spcBef>
                <a:spcPct val="0"/>
              </a:spcBef>
              <a:buNone/>
            </a:pPr>
            <a:r>
              <a:rPr lang="en-US" sz="4000" dirty="0">
                <a:solidFill>
                  <a:schemeClr val="bg1"/>
                </a:solidFill>
              </a:rPr>
              <a:t>Industry Influencers</a:t>
            </a:r>
            <a:br>
              <a:rPr lang="en-US" sz="4000" dirty="0">
                <a:solidFill>
                  <a:schemeClr val="bg1"/>
                </a:solidFill>
              </a:rPr>
            </a:br>
            <a:r>
              <a:rPr lang="en-US" sz="2800" dirty="0">
                <a:solidFill>
                  <a:schemeClr val="accent5">
                    <a:lumMod val="60000"/>
                    <a:lumOff val="40000"/>
                  </a:schemeClr>
                </a:solidFill>
                <a:latin typeface="Segoe UI Light" panose="020B0502040204020203" pitchFamily="34" charset="0"/>
                <a:cs typeface="Segoe UI Light" panose="020B0502040204020203" pitchFamily="34" charset="0"/>
              </a:rPr>
              <a:t>We wrote the book (over 30 of them)</a:t>
            </a:r>
            <a:endParaRPr lang="en-US" sz="2800" kern="1200" dirty="0">
              <a:solidFill>
                <a:schemeClr val="bg1"/>
              </a:solidFill>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2870355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A548B8-AE38-4F36-9853-AE19AAD4C0BD}"/>
              </a:ext>
            </a:extLst>
          </p:cNvPr>
          <p:cNvSpPr>
            <a:spLocks noGrp="1"/>
          </p:cNvSpPr>
          <p:nvPr>
            <p:ph type="sldNum" sz="quarter" idx="10"/>
          </p:nvPr>
        </p:nvSpPr>
        <p:spPr/>
        <p:txBody>
          <a:bodyPr/>
          <a:lstStyle/>
          <a:p>
            <a:fld id="{7F5CE407-6216-4202-80E4-A30DC2F709B2}" type="slidenum">
              <a:rPr lang="en-US" smtClean="0"/>
              <a:pPr/>
              <a:t>‹#›</a:t>
            </a:fld>
            <a:endParaRPr lang="en-US" dirty="0"/>
          </a:p>
        </p:txBody>
      </p:sp>
      <p:sp>
        <p:nvSpPr>
          <p:cNvPr id="4" name="Date Placeholder 3">
            <a:extLst>
              <a:ext uri="{FF2B5EF4-FFF2-40B4-BE49-F238E27FC236}">
                <a16:creationId xmlns:a16="http://schemas.microsoft.com/office/drawing/2014/main" id="{97AB62C8-028C-4617-BAC6-28D022DD1DE0}"/>
              </a:ext>
            </a:extLst>
          </p:cNvPr>
          <p:cNvSpPr>
            <a:spLocks noGrp="1"/>
          </p:cNvSpPr>
          <p:nvPr>
            <p:ph type="dt" sz="half" idx="11"/>
          </p:nvPr>
        </p:nvSpPr>
        <p:spPr/>
        <p:txBody>
          <a:bodyPr/>
          <a:lstStyle/>
          <a:p>
            <a:fld id="{B01F9CA3-105E-4857-9057-6DB6197DA786}" type="datetimeFigureOut">
              <a:rPr lang="en-US" smtClean="0"/>
              <a:pPr/>
              <a:t>10/17/19</a:t>
            </a:fld>
            <a:endParaRPr lang="en-US" dirty="0"/>
          </a:p>
        </p:txBody>
      </p:sp>
      <p:sp>
        <p:nvSpPr>
          <p:cNvPr id="7" name="Title">
            <a:extLst>
              <a:ext uri="{FF2B5EF4-FFF2-40B4-BE49-F238E27FC236}">
                <a16:creationId xmlns:a16="http://schemas.microsoft.com/office/drawing/2014/main" id="{12A96A78-0D09-4009-B819-126818CAD318}"/>
              </a:ext>
            </a:extLst>
          </p:cNvPr>
          <p:cNvSpPr txBox="1"/>
          <p:nvPr userDrawn="1"/>
        </p:nvSpPr>
        <p:spPr>
          <a:xfrm>
            <a:off x="253040" y="272832"/>
            <a:ext cx="4902506" cy="707886"/>
          </a:xfrm>
          <a:prstGeom prst="rect">
            <a:avLst/>
          </a:prstGeom>
          <a:noFill/>
        </p:spPr>
        <p:txBody>
          <a:bodyPr wrap="square" rtlCol="0">
            <a:spAutoFit/>
          </a:bodyPr>
          <a:lstStyle/>
          <a:p>
            <a:pPr algn="l" defTabSz="914354" rtl="0" eaLnBrk="1" latinLnBrk="0" hangingPunct="1">
              <a:spcBef>
                <a:spcPct val="0"/>
              </a:spcBef>
              <a:buNone/>
            </a:pPr>
            <a:r>
              <a:rPr lang="en-US" sz="4000" kern="1200" dirty="0">
                <a:solidFill>
                  <a:schemeClr val="bg1"/>
                </a:solidFill>
                <a:latin typeface="Segoe UI" panose="020B0502040204020203" pitchFamily="34" charset="0"/>
                <a:ea typeface="+mj-ea"/>
                <a:cs typeface="Segoe UI" panose="020B0502040204020203" pitchFamily="34" charset="0"/>
              </a:rPr>
              <a:t>Some Highlights</a:t>
            </a:r>
          </a:p>
        </p:txBody>
      </p:sp>
      <p:sp>
        <p:nvSpPr>
          <p:cNvPr id="8" name="TextBox 7">
            <a:extLst>
              <a:ext uri="{FF2B5EF4-FFF2-40B4-BE49-F238E27FC236}">
                <a16:creationId xmlns:a16="http://schemas.microsoft.com/office/drawing/2014/main" id="{9B254B84-3363-47F2-822C-D286DB571E69}"/>
              </a:ext>
            </a:extLst>
          </p:cNvPr>
          <p:cNvSpPr txBox="1"/>
          <p:nvPr userDrawn="1"/>
        </p:nvSpPr>
        <p:spPr>
          <a:xfrm>
            <a:off x="228628" y="1344168"/>
            <a:ext cx="10497284" cy="4299639"/>
          </a:xfrm>
          <a:prstGeom prst="rect">
            <a:avLst/>
          </a:prstGeom>
          <a:noFill/>
        </p:spPr>
        <p:txBody>
          <a:bodyPr wrap="square" rtlCol="0">
            <a:spAutoFit/>
          </a:bodyPr>
          <a:lstStyle/>
          <a:p>
            <a:pPr marL="342900" indent="-342900" algn="l" defTabSz="914354" rtl="0" eaLnBrk="1" latinLnBrk="0" hangingPunct="1">
              <a:lnSpc>
                <a:spcPct val="110000"/>
              </a:lnSpc>
              <a:spcBef>
                <a:spcPts val="0"/>
              </a:spcBef>
              <a:spcAft>
                <a:spcPts val="600"/>
              </a:spcAft>
              <a:buClr>
                <a:schemeClr val="tx1"/>
              </a:buClr>
              <a:buSzPct val="110000"/>
              <a:buFont typeface="Wingdings 2" pitchFamily="18" charset="2"/>
              <a:buChar char=""/>
            </a:pPr>
            <a:r>
              <a:rPr lang="en-US" sz="2000" kern="1200" dirty="0">
                <a:solidFill>
                  <a:schemeClr val="tx2"/>
                </a:solidFill>
                <a:latin typeface="Segoe UI"/>
                <a:ea typeface="+mn-ea"/>
                <a:cs typeface="Segoe UI"/>
              </a:rPr>
              <a:t>Gold Cloud Platform Partner, Gold DevOps Partner</a:t>
            </a:r>
          </a:p>
          <a:p>
            <a:pPr marL="685800" lvl="2" indent="-338328" algn="l" defTabSz="914354" rtl="0" eaLnBrk="1" latinLnBrk="0" hangingPunct="1">
              <a:lnSpc>
                <a:spcPct val="110000"/>
              </a:lnSpc>
              <a:spcBef>
                <a:spcPts val="0"/>
              </a:spcBef>
              <a:spcAft>
                <a:spcPts val="1200"/>
              </a:spcAft>
              <a:buClr>
                <a:schemeClr val="tx1"/>
              </a:buClr>
              <a:buSzPct val="110000"/>
              <a:buFont typeface="Wingdings 2" pitchFamily="18" charset="2"/>
              <a:buChar char=""/>
            </a:pPr>
            <a:r>
              <a:rPr lang="en-US" sz="1800" kern="1200" dirty="0">
                <a:solidFill>
                  <a:schemeClr val="tx2"/>
                </a:solidFill>
                <a:latin typeface="Segoe UI"/>
                <a:ea typeface="+mn-ea"/>
                <a:cs typeface="Segoe UI"/>
              </a:rPr>
              <a:t>Multiple ALM Rangers</a:t>
            </a:r>
          </a:p>
          <a:p>
            <a:pPr marL="342900" indent="-342900" algn="l" defTabSz="914354" rtl="0" eaLnBrk="1" latinLnBrk="0" hangingPunct="1">
              <a:lnSpc>
                <a:spcPct val="110000"/>
              </a:lnSpc>
              <a:spcBef>
                <a:spcPts val="0"/>
              </a:spcBef>
              <a:spcAft>
                <a:spcPts val="600"/>
              </a:spcAft>
              <a:buClr>
                <a:schemeClr val="tx1"/>
              </a:buClr>
              <a:buSzPct val="110000"/>
              <a:buFont typeface="Wingdings 2" pitchFamily="18" charset="2"/>
              <a:buChar char=""/>
            </a:pPr>
            <a:r>
              <a:rPr lang="en-US" sz="2000" kern="1200" dirty="0">
                <a:solidFill>
                  <a:schemeClr val="tx2"/>
                </a:solidFill>
                <a:latin typeface="Segoe UI"/>
                <a:ea typeface="+mn-ea"/>
                <a:cs typeface="Segoe UI"/>
              </a:rPr>
              <a:t>2016 IAMCP Gold Partner of the Year for the U.S. announced at WPC</a:t>
            </a:r>
          </a:p>
          <a:p>
            <a:pPr marL="342900" indent="-342900" algn="l" defTabSz="914354" rtl="0" eaLnBrk="1" latinLnBrk="0" hangingPunct="1">
              <a:lnSpc>
                <a:spcPct val="110000"/>
              </a:lnSpc>
              <a:spcBef>
                <a:spcPts val="0"/>
              </a:spcBef>
              <a:spcAft>
                <a:spcPts val="600"/>
              </a:spcAft>
              <a:buClr>
                <a:schemeClr val="tx1"/>
              </a:buClr>
              <a:buSzPct val="110000"/>
              <a:buFont typeface="Wingdings 2" pitchFamily="18" charset="2"/>
              <a:buChar char=""/>
            </a:pPr>
            <a:r>
              <a:rPr lang="en-US" sz="2000" kern="1200" dirty="0">
                <a:solidFill>
                  <a:schemeClr val="tx2"/>
                </a:solidFill>
                <a:latin typeface="Segoe UI"/>
                <a:ea typeface="+mn-ea"/>
                <a:cs typeface="Segoe UI"/>
              </a:rPr>
              <a:t>CEO is Microsoft Regional Director (RD) for Atlanta</a:t>
            </a:r>
          </a:p>
          <a:p>
            <a:pPr marL="342900" indent="-342900" algn="l" defTabSz="914354" rtl="0" eaLnBrk="1" latinLnBrk="0" hangingPunct="1">
              <a:lnSpc>
                <a:spcPct val="110000"/>
              </a:lnSpc>
              <a:spcBef>
                <a:spcPts val="0"/>
              </a:spcBef>
              <a:spcAft>
                <a:spcPts val="600"/>
              </a:spcAft>
              <a:buClr>
                <a:schemeClr val="tx1"/>
              </a:buClr>
              <a:buSzPct val="110000"/>
              <a:buFont typeface="Wingdings 2" pitchFamily="18" charset="2"/>
              <a:buChar char=""/>
            </a:pPr>
            <a:r>
              <a:rPr lang="en-US" sz="2000" kern="1200" dirty="0">
                <a:solidFill>
                  <a:schemeClr val="tx2"/>
                </a:solidFill>
                <a:latin typeface="Segoe UI"/>
                <a:ea typeface="+mn-ea"/>
                <a:cs typeface="Segoe UI"/>
              </a:rPr>
              <a:t>Software Development competency partner</a:t>
            </a:r>
          </a:p>
          <a:p>
            <a:pPr marL="342900" indent="-342900" algn="l" defTabSz="914354" rtl="0" eaLnBrk="1" latinLnBrk="0" hangingPunct="1">
              <a:lnSpc>
                <a:spcPct val="110000"/>
              </a:lnSpc>
              <a:spcBef>
                <a:spcPts val="0"/>
              </a:spcBef>
              <a:spcAft>
                <a:spcPts val="600"/>
              </a:spcAft>
              <a:buClr>
                <a:schemeClr val="tx1"/>
              </a:buClr>
              <a:buSzPct val="110000"/>
              <a:buFont typeface="Wingdings 2" pitchFamily="18" charset="2"/>
              <a:buChar char=""/>
            </a:pPr>
            <a:r>
              <a:rPr lang="en-US" sz="2000" kern="1200" dirty="0">
                <a:solidFill>
                  <a:schemeClr val="tx2"/>
                </a:solidFill>
                <a:latin typeface="Segoe UI"/>
                <a:ea typeface="+mn-ea"/>
                <a:cs typeface="Segoe UI"/>
              </a:rPr>
              <a:t>Xamarin Premier Consulting Partner</a:t>
            </a:r>
          </a:p>
          <a:p>
            <a:pPr marL="685800" lvl="1" indent="-338328" algn="l" defTabSz="914354" rtl="0" eaLnBrk="1" latinLnBrk="0" hangingPunct="1">
              <a:lnSpc>
                <a:spcPct val="110000"/>
              </a:lnSpc>
              <a:spcBef>
                <a:spcPts val="0"/>
              </a:spcBef>
              <a:spcAft>
                <a:spcPts val="1200"/>
              </a:spcAft>
              <a:buClr>
                <a:schemeClr val="tx1"/>
              </a:buClr>
              <a:buSzPct val="110000"/>
              <a:buFont typeface="Wingdings 2" pitchFamily="18" charset="2"/>
              <a:buChar char=""/>
            </a:pPr>
            <a:r>
              <a:rPr lang="en-US" sz="1800" kern="1200" dirty="0">
                <a:solidFill>
                  <a:schemeClr val="tx2"/>
                </a:solidFill>
                <a:latin typeface="Segoe UI"/>
                <a:ea typeface="+mn-ea"/>
                <a:cs typeface="Segoe UI"/>
              </a:rPr>
              <a:t>Multiple Xamarin Certified Engineers</a:t>
            </a:r>
          </a:p>
          <a:p>
            <a:pPr marL="685800" lvl="1" indent="-338328" algn="l" defTabSz="914354" rtl="0" eaLnBrk="1" latinLnBrk="0" hangingPunct="1">
              <a:lnSpc>
                <a:spcPct val="110000"/>
              </a:lnSpc>
              <a:spcBef>
                <a:spcPts val="0"/>
              </a:spcBef>
              <a:spcAft>
                <a:spcPts val="1200"/>
              </a:spcAft>
              <a:buClr>
                <a:schemeClr val="tx1"/>
              </a:buClr>
              <a:buSzPct val="110000"/>
              <a:buFont typeface="Wingdings 2" pitchFamily="18" charset="2"/>
              <a:buChar char=""/>
            </a:pPr>
            <a:r>
              <a:rPr lang="en-US" sz="1800" kern="1200" dirty="0">
                <a:solidFill>
                  <a:schemeClr val="tx2"/>
                </a:solidFill>
                <a:latin typeface="Segoe UI"/>
                <a:ea typeface="+mn-ea"/>
                <a:cs typeface="Segoe UI"/>
              </a:rPr>
              <a:t>Chosen to teach the 2-day Xamarin University pre-con at Evolve 2016</a:t>
            </a:r>
          </a:p>
          <a:p>
            <a:pPr marL="342900" indent="-342900" algn="l" defTabSz="914354" rtl="0" eaLnBrk="1" latinLnBrk="0" hangingPunct="1">
              <a:lnSpc>
                <a:spcPct val="110000"/>
              </a:lnSpc>
              <a:spcBef>
                <a:spcPts val="0"/>
              </a:spcBef>
              <a:spcAft>
                <a:spcPts val="600"/>
              </a:spcAft>
              <a:buClr>
                <a:schemeClr val="tx1"/>
              </a:buClr>
              <a:buSzPct val="110000"/>
              <a:buFont typeface="Wingdings 2" pitchFamily="18" charset="2"/>
              <a:buChar char=""/>
            </a:pPr>
            <a:r>
              <a:rPr lang="en-US" sz="2000" kern="1200" dirty="0">
                <a:solidFill>
                  <a:schemeClr val="tx2"/>
                </a:solidFill>
                <a:latin typeface="Segoe UI"/>
                <a:ea typeface="+mn-ea"/>
                <a:cs typeface="Segoe UI"/>
              </a:rPr>
              <a:t>Visual Studio Integration Partner, Azure Circle Partner, ALM Inner Circle Partner, MVP of the Year, and much more…</a:t>
            </a:r>
          </a:p>
        </p:txBody>
      </p:sp>
    </p:spTree>
    <p:extLst>
      <p:ext uri="{BB962C8B-B14F-4D97-AF65-F5344CB8AC3E}">
        <p14:creationId xmlns:p14="http://schemas.microsoft.com/office/powerpoint/2010/main" val="408661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emo Slide">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
        <p:nvSpPr>
          <p:cNvPr id="3" name="Demo Subtitle"/>
          <p:cNvSpPr>
            <a:spLocks noGrp="1"/>
          </p:cNvSpPr>
          <p:nvPr>
            <p:ph type="subTitle" idx="1" hasCustomPrompt="1"/>
          </p:nvPr>
        </p:nvSpPr>
        <p:spPr>
          <a:xfrm>
            <a:off x="1215955" y="4431758"/>
            <a:ext cx="4880045" cy="1122525"/>
          </a:xfrm>
        </p:spPr>
        <p:txBody>
          <a:bodyPr vert="horz" lIns="91440" tIns="45720" rIns="91440" bIns="45720" rtlCol="0">
            <a:normAutofit/>
          </a:bodyPr>
          <a:lstStyle>
            <a:lvl1pPr marL="0" indent="0" algn="l" defTabSz="914354" rtl="0" eaLnBrk="1" latinLnBrk="0" hangingPunct="1">
              <a:spcBef>
                <a:spcPts val="300"/>
              </a:spcBef>
              <a:buClr>
                <a:schemeClr val="accent1">
                  <a:lumMod val="60000"/>
                  <a:lumOff val="40000"/>
                </a:schemeClr>
              </a:buClr>
              <a:buSzPct val="110000"/>
              <a:buFont typeface="Wingdings 2" pitchFamily="18" charset="2"/>
              <a:buNone/>
              <a:defRPr sz="1200" kern="1200">
                <a:solidFill>
                  <a:schemeClr val="bg1"/>
                </a:solidFill>
                <a:latin typeface="Segoe UI"/>
                <a:ea typeface="+mn-ea"/>
                <a:cs typeface="Segoe UI"/>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Demo subtitle</a:t>
            </a:r>
            <a:endParaRPr dirty="0"/>
          </a:p>
        </p:txBody>
      </p:sp>
      <p:sp>
        <p:nvSpPr>
          <p:cNvPr id="2" name="Demo Title"/>
          <p:cNvSpPr>
            <a:spLocks noGrp="1"/>
          </p:cNvSpPr>
          <p:nvPr>
            <p:ph type="ctrTitle" hasCustomPrompt="1"/>
          </p:nvPr>
        </p:nvSpPr>
        <p:spPr>
          <a:xfrm>
            <a:off x="1215952" y="3510688"/>
            <a:ext cx="10219373" cy="912311"/>
          </a:xfrm>
        </p:spPr>
        <p:txBody>
          <a:bodyPr vert="horz" lIns="91440" tIns="45720" rIns="91440" bIns="45720" rtlCol="0" anchor="t" anchorCtr="0">
            <a:noAutofit/>
          </a:bodyPr>
          <a:lstStyle>
            <a:lvl1pPr marL="0" indent="0" algn="l" defTabSz="914354" rtl="0" eaLnBrk="1" latinLnBrk="0" hangingPunct="1">
              <a:spcBef>
                <a:spcPct val="0"/>
              </a:spcBef>
              <a:buClr>
                <a:schemeClr val="accent1">
                  <a:lumMod val="60000"/>
                  <a:lumOff val="40000"/>
                </a:schemeClr>
              </a:buClr>
              <a:buSzPct val="110000"/>
              <a:buFont typeface="Wingdings 2" pitchFamily="18" charset="2"/>
              <a:buNone/>
              <a:defRPr sz="2000" kern="1200">
                <a:solidFill>
                  <a:schemeClr val="bg1"/>
                </a:solidFill>
                <a:latin typeface="Segoe UI"/>
                <a:ea typeface="+mj-ea"/>
                <a:cs typeface="Segoe UI"/>
              </a:defRPr>
            </a:lvl1pPr>
          </a:lstStyle>
          <a:p>
            <a:r>
              <a:rPr lang="en-US" dirty="0"/>
              <a:t>Click to edit Demo Title</a:t>
            </a:r>
            <a:endParaRPr dirty="0"/>
          </a:p>
        </p:txBody>
      </p:sp>
      <p:pic>
        <p:nvPicPr>
          <p:cNvPr id="14" name="DEMO Graphic"/>
          <p:cNvPicPr>
            <a:picLocks/>
          </p:cNvPicPr>
          <p:nvPr/>
        </p:nvPicPr>
        <p:blipFill>
          <a:blip r:embed="rId2">
            <a:extLst>
              <a:ext uri="{28A0092B-C50C-407E-A947-70E740481C1C}">
                <a14:useLocalDpi xmlns:a14="http://schemas.microsoft.com/office/drawing/2010/main" val="0"/>
              </a:ext>
            </a:extLst>
          </a:blip>
          <a:stretch>
            <a:fillRect/>
          </a:stretch>
        </p:blipFill>
        <p:spPr>
          <a:xfrm>
            <a:off x="1143183" y="2154924"/>
            <a:ext cx="5713548" cy="1280160"/>
          </a:xfrm>
          <a:prstGeom prst="rect">
            <a:avLst/>
          </a:prstGeom>
        </p:spPr>
      </p:pic>
    </p:spTree>
    <p:extLst>
      <p:ext uri="{BB962C8B-B14F-4D97-AF65-F5344CB8AC3E}">
        <p14:creationId xmlns:p14="http://schemas.microsoft.com/office/powerpoint/2010/main" val="303633371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intellect NOW Details and Promo Code">
    <p:spTree>
      <p:nvGrpSpPr>
        <p:cNvPr id="1" name=""/>
        <p:cNvGrpSpPr/>
        <p:nvPr/>
      </p:nvGrpSpPr>
      <p:grpSpPr>
        <a:xfrm>
          <a:off x="0" y="0"/>
          <a:ext cx="0" cy="0"/>
          <a:chOff x="0" y="0"/>
          <a:chExt cx="0" cy="0"/>
        </a:xfrm>
      </p:grpSpPr>
      <p:sp>
        <p:nvSpPr>
          <p:cNvPr id="13" name="Footer Text"/>
          <p:cNvSpPr txBox="1"/>
          <p:nvPr userDrawn="1"/>
        </p:nvSpPr>
        <p:spPr>
          <a:xfrm>
            <a:off x="-1" y="5932565"/>
            <a:ext cx="12191999" cy="812109"/>
          </a:xfrm>
          <a:prstGeom prst="rect">
            <a:avLst/>
          </a:prstGeom>
          <a:solidFill>
            <a:srgbClr val="EC1C23"/>
          </a:solidFill>
        </p:spPr>
        <p:txBody>
          <a:bodyPr wrap="square" rtlCol="0" anchor="ctr" anchorCtr="1">
            <a:noAutofit/>
          </a:bodyPr>
          <a:lstStyle>
            <a:defPPr>
              <a:defRPr lang="en-US"/>
            </a:defPPr>
            <a:lvl1pPr algn="ctr">
              <a:defRPr sz="2800">
                <a:solidFill>
                  <a:schemeClr val="bg1"/>
                </a:solidFill>
                <a:latin typeface="Segoe UI" pitchFamily="34" charset="0"/>
                <a:ea typeface="Segoe UI" pitchFamily="34" charset="0"/>
                <a:cs typeface="Segoe UI" pitchFamily="34" charset="0"/>
              </a:defRPr>
            </a:lvl1pPr>
          </a:lstStyle>
          <a:p>
            <a:r>
              <a:rPr lang="en-US" dirty="0"/>
              <a:t>Individuals  |  Businesses  |  Enterprise Organizations</a:t>
            </a:r>
          </a:p>
        </p:txBody>
      </p:sp>
      <p:sp>
        <p:nvSpPr>
          <p:cNvPr id="14" name="Authors Enjoy Content"/>
          <p:cNvSpPr txBox="1">
            <a:spLocks/>
          </p:cNvSpPr>
          <p:nvPr userDrawn="1"/>
        </p:nvSpPr>
        <p:spPr>
          <a:xfrm>
            <a:off x="8382000" y="2514599"/>
            <a:ext cx="3200400" cy="2534027"/>
          </a:xfrm>
          <a:prstGeom prst="rect">
            <a:avLst/>
          </a:prstGeom>
          <a:solidFill>
            <a:srgbClr val="FFFFFF">
              <a:alpha val="75000"/>
            </a:srgbClr>
          </a:solidFill>
          <a:ln>
            <a:solidFill>
              <a:schemeClr val="bg1"/>
            </a:solidFill>
          </a:ln>
        </p:spPr>
        <p:txBody>
          <a:bodyPr vert="horz" wrap="square" lIns="91440" tIns="45720" rIns="91440" bIns="45720" rtlCol="0">
            <a:sp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600" kern="1200">
                <a:solidFill>
                  <a:schemeClr val="tx1">
                    <a:lumMod val="65000"/>
                    <a:lumOff val="35000"/>
                  </a:schemeClr>
                </a:solidFill>
                <a:latin typeface="Segoe UI"/>
                <a:ea typeface="+mn-ea"/>
                <a:cs typeface="Segoe UI"/>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l" defTabSz="342900">
              <a:buClr>
                <a:schemeClr val="tx1">
                  <a:lumMod val="65000"/>
                  <a:lumOff val="35000"/>
                </a:schemeClr>
              </a:buClr>
              <a:buNone/>
            </a:pPr>
            <a:r>
              <a:rPr lang="en-US" sz="2000" b="1" dirty="0"/>
              <a:t>Authors Enjoy:</a:t>
            </a:r>
          </a:p>
          <a:p>
            <a:pPr>
              <a:buClr>
                <a:schemeClr val="tx1">
                  <a:lumMod val="65000"/>
                  <a:lumOff val="35000"/>
                </a:schemeClr>
              </a:buClr>
            </a:pPr>
            <a:r>
              <a:rPr lang="en-US" b="1" dirty="0"/>
              <a:t>Royalty Income</a:t>
            </a:r>
          </a:p>
          <a:p>
            <a:pPr>
              <a:buClr>
                <a:schemeClr val="tx1">
                  <a:lumMod val="65000"/>
                  <a:lumOff val="35000"/>
                </a:schemeClr>
              </a:buClr>
            </a:pPr>
            <a:r>
              <a:rPr lang="en-US" b="1" dirty="0"/>
              <a:t>Personal Branding</a:t>
            </a:r>
          </a:p>
          <a:p>
            <a:pPr>
              <a:buClr>
                <a:schemeClr val="tx1">
                  <a:lumMod val="65000"/>
                  <a:lumOff val="35000"/>
                </a:schemeClr>
              </a:buClr>
            </a:pPr>
            <a:r>
              <a:rPr lang="en-US" b="1" dirty="0"/>
              <a:t>Cross-Sell </a:t>
            </a:r>
            <a:r>
              <a:rPr lang="en-US" b="1" dirty="0" err="1"/>
              <a:t>Opps</a:t>
            </a:r>
            <a:endParaRPr lang="en-US" b="1" dirty="0"/>
          </a:p>
          <a:p>
            <a:pPr>
              <a:buClr>
                <a:schemeClr val="tx1">
                  <a:lumMod val="65000"/>
                  <a:lumOff val="35000"/>
                </a:schemeClr>
              </a:buClr>
            </a:pPr>
            <a:r>
              <a:rPr lang="en-US" b="1" dirty="0"/>
              <a:t>Free library access</a:t>
            </a:r>
          </a:p>
        </p:txBody>
      </p:sp>
      <p:pic>
        <p:nvPicPr>
          <p:cNvPr id="15" name="Center Picture"/>
          <p:cNvPicPr>
            <a:picLocks/>
          </p:cNvPicPr>
          <p:nvPr userDrawn="1"/>
        </p:nvPicPr>
        <p:blipFill rotWithShape="1">
          <a:blip r:embed="rId2"/>
          <a:srcRect l="21373" r="26567"/>
          <a:stretch/>
        </p:blipFill>
        <p:spPr>
          <a:xfrm>
            <a:off x="4911852" y="2527018"/>
            <a:ext cx="2368296" cy="2616482"/>
          </a:xfrm>
          <a:prstGeom prst="rect">
            <a:avLst/>
          </a:prstGeom>
        </p:spPr>
      </p:pic>
      <p:sp>
        <p:nvSpPr>
          <p:cNvPr id="16" name="Subscribers Enjoy Content"/>
          <p:cNvSpPr txBox="1">
            <a:spLocks/>
          </p:cNvSpPr>
          <p:nvPr userDrawn="1"/>
        </p:nvSpPr>
        <p:spPr>
          <a:xfrm>
            <a:off x="609601" y="2514600"/>
            <a:ext cx="3200400" cy="2534027"/>
          </a:xfrm>
          <a:prstGeom prst="rect">
            <a:avLst/>
          </a:prstGeom>
          <a:solidFill>
            <a:srgbClr val="FFFFFF">
              <a:alpha val="75000"/>
            </a:srgbClr>
          </a:solidFill>
          <a:ln>
            <a:solidFill>
              <a:schemeClr val="bg1"/>
            </a:solidFill>
          </a:ln>
        </p:spPr>
        <p:txBody>
          <a:bodyPr vert="horz" wrap="square" lIns="91440" tIns="45720" rIns="91440" bIns="45720" rtlCol="0">
            <a:sp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Segoe UI"/>
                <a:ea typeface="+mn-ea"/>
                <a:cs typeface="Segoe UI"/>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600" kern="1200">
                <a:solidFill>
                  <a:schemeClr val="tx1">
                    <a:lumMod val="65000"/>
                    <a:lumOff val="35000"/>
                  </a:schemeClr>
                </a:solidFill>
                <a:latin typeface="Segoe UI"/>
                <a:ea typeface="+mn-ea"/>
                <a:cs typeface="Segoe UI"/>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400" kern="1200">
                <a:solidFill>
                  <a:schemeClr val="tx1">
                    <a:lumMod val="65000"/>
                    <a:lumOff val="35000"/>
                  </a:schemeClr>
                </a:solidFill>
                <a:latin typeface="Segoe UI"/>
                <a:ea typeface="+mn-ea"/>
                <a:cs typeface="Segoe U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l" defTabSz="342900">
              <a:buClr>
                <a:schemeClr val="tx1">
                  <a:lumMod val="65000"/>
                  <a:lumOff val="35000"/>
                </a:schemeClr>
              </a:buClr>
              <a:buNone/>
            </a:pPr>
            <a:r>
              <a:rPr lang="en-US" sz="2000" b="1" dirty="0"/>
              <a:t>Subscribers Enjoy:</a:t>
            </a:r>
          </a:p>
          <a:p>
            <a:pPr>
              <a:buClr>
                <a:schemeClr val="tx1">
                  <a:lumMod val="65000"/>
                  <a:lumOff val="35000"/>
                </a:schemeClr>
              </a:buClr>
            </a:pPr>
            <a:r>
              <a:rPr lang="en-US" b="1" dirty="0"/>
              <a:t>Expert Instructors </a:t>
            </a:r>
          </a:p>
          <a:p>
            <a:pPr lvl="0">
              <a:buClr>
                <a:schemeClr val="tx1">
                  <a:lumMod val="65000"/>
                  <a:lumOff val="35000"/>
                </a:schemeClr>
              </a:buClr>
            </a:pPr>
            <a:r>
              <a:rPr lang="en-US" b="1" dirty="0"/>
              <a:t>Quality Content </a:t>
            </a:r>
          </a:p>
          <a:p>
            <a:pPr lvl="0">
              <a:buClr>
                <a:schemeClr val="tx1">
                  <a:lumMod val="65000"/>
                  <a:lumOff val="35000"/>
                </a:schemeClr>
              </a:buClr>
            </a:pPr>
            <a:r>
              <a:rPr lang="en-US" b="1" dirty="0"/>
              <a:t>Practical Application </a:t>
            </a:r>
          </a:p>
          <a:p>
            <a:pPr lvl="0">
              <a:buClr>
                <a:schemeClr val="tx1">
                  <a:lumMod val="65000"/>
                  <a:lumOff val="35000"/>
                </a:schemeClr>
              </a:buClr>
            </a:pPr>
            <a:r>
              <a:rPr lang="en-US" b="1" dirty="0"/>
              <a:t>All Devices</a:t>
            </a:r>
            <a:endParaRPr lang="en-US" sz="1600" b="1" dirty="0"/>
          </a:p>
        </p:txBody>
      </p:sp>
      <p:sp>
        <p:nvSpPr>
          <p:cNvPr id="17" name="Promotion Code Block"/>
          <p:cNvSpPr/>
          <p:nvPr userDrawn="1"/>
        </p:nvSpPr>
        <p:spPr>
          <a:xfrm>
            <a:off x="8382000" y="1428223"/>
            <a:ext cx="3200400" cy="7074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Try it free</a:t>
            </a:r>
          </a:p>
          <a:p>
            <a:pPr algn="l"/>
            <a:r>
              <a:rPr lang="en-US" dirty="0"/>
              <a:t>Code:</a:t>
            </a:r>
          </a:p>
        </p:txBody>
      </p:sp>
      <p:sp>
        <p:nvSpPr>
          <p:cNvPr id="3" name="Promo Code Placeholder"/>
          <p:cNvSpPr>
            <a:spLocks noGrp="1"/>
          </p:cNvSpPr>
          <p:nvPr>
            <p:ph type="body" sz="quarter" idx="10" hasCustomPrompt="1"/>
          </p:nvPr>
        </p:nvSpPr>
        <p:spPr>
          <a:xfrm>
            <a:off x="9008533" y="1765452"/>
            <a:ext cx="2294467" cy="29686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kern="1200" dirty="0">
                <a:solidFill>
                  <a:schemeClr val="lt1"/>
                </a:solidFill>
                <a:latin typeface="+mn-lt"/>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&lt;INSERT CODE&gt;</a:t>
            </a:r>
          </a:p>
          <a:p>
            <a:pPr lvl="0"/>
            <a:endParaRPr lang="en-US" dirty="0"/>
          </a:p>
        </p:txBody>
      </p:sp>
      <p:sp>
        <p:nvSpPr>
          <p:cNvPr id="18" name="URL Content"/>
          <p:cNvSpPr txBox="1"/>
          <p:nvPr userDrawn="1"/>
        </p:nvSpPr>
        <p:spPr>
          <a:xfrm>
            <a:off x="4195801" y="1503842"/>
            <a:ext cx="3800398" cy="523220"/>
          </a:xfrm>
          <a:prstGeom prst="rect">
            <a:avLst/>
          </a:prstGeom>
          <a:noFill/>
        </p:spPr>
        <p:txBody>
          <a:bodyPr wrap="square" rtlCol="0">
            <a:spAutoFit/>
          </a:bodyPr>
          <a:lstStyle/>
          <a:p>
            <a:pPr algn="ctr"/>
            <a:r>
              <a:rPr lang="en-US" sz="2800" b="1" dirty="0">
                <a:solidFill>
                  <a:srgbClr val="FF0000"/>
                </a:solidFill>
                <a:latin typeface="Segoe UI" panose="020B0502040204020203" pitchFamily="34" charset="0"/>
                <a:cs typeface="Segoe UI" panose="020B0502040204020203" pitchFamily="34" charset="0"/>
              </a:rPr>
              <a:t>WintellectNOW.com</a:t>
            </a:r>
          </a:p>
        </p:txBody>
      </p:sp>
      <p:sp>
        <p:nvSpPr>
          <p:cNvPr id="19" name="Header Text"/>
          <p:cNvSpPr txBox="1"/>
          <p:nvPr userDrawn="1"/>
        </p:nvSpPr>
        <p:spPr>
          <a:xfrm>
            <a:off x="3426416" y="94637"/>
            <a:ext cx="8765583" cy="1053286"/>
          </a:xfrm>
          <a:prstGeom prst="rect">
            <a:avLst/>
          </a:prstGeom>
          <a:solidFill>
            <a:srgbClr val="EC1C23"/>
          </a:solidFill>
        </p:spPr>
        <p:txBody>
          <a:bodyPr wrap="square" rtlCol="0" anchor="ctr" anchorCtr="1">
            <a:noAutofit/>
          </a:bodyPr>
          <a:lstStyle/>
          <a:p>
            <a:pPr algn="ctr"/>
            <a:r>
              <a:rPr lang="en-US" sz="2800" dirty="0" err="1">
                <a:solidFill>
                  <a:schemeClr val="bg1"/>
                </a:solidFill>
                <a:latin typeface="Segoe UI" pitchFamily="34" charset="0"/>
                <a:ea typeface="Segoe UI" pitchFamily="34" charset="0"/>
                <a:cs typeface="Segoe UI" pitchFamily="34" charset="0"/>
              </a:rPr>
              <a:t>Wintellect’s</a:t>
            </a:r>
            <a:r>
              <a:rPr lang="en-US" sz="2800" dirty="0">
                <a:solidFill>
                  <a:schemeClr val="bg1"/>
                </a:solidFill>
                <a:latin typeface="Segoe UI" pitchFamily="34" charset="0"/>
                <a:ea typeface="Segoe UI" pitchFamily="34" charset="0"/>
                <a:cs typeface="Segoe UI" pitchFamily="34" charset="0"/>
              </a:rPr>
              <a:t> On-Demand Video Training Solution</a:t>
            </a:r>
          </a:p>
        </p:txBody>
      </p:sp>
      <p:pic>
        <p:nvPicPr>
          <p:cNvPr id="20" name="WintellectNOW Logo">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0312" y="141162"/>
            <a:ext cx="3009565" cy="1015873"/>
          </a:xfrm>
          <a:prstGeom prst="rect">
            <a:avLst/>
          </a:prstGeom>
        </p:spPr>
      </p:pic>
    </p:spTree>
    <p:extLst>
      <p:ext uri="{BB962C8B-B14F-4D97-AF65-F5344CB8AC3E}">
        <p14:creationId xmlns:p14="http://schemas.microsoft.com/office/powerpoint/2010/main" val="1000444485"/>
      </p:ext>
    </p:extLst>
  </p:cSld>
  <p:clrMapOvr>
    <a:masterClrMapping/>
  </p:clrMapOvr>
  <p:extLst>
    <p:ext uri="{DCECCB84-F9BA-43D5-87BE-67443E8EF086}">
      <p15:sldGuideLst xmlns:p15="http://schemas.microsoft.com/office/powerpoint/2012/main">
        <p15:guide id="1" orient="horz" pos="1584">
          <p15:clr>
            <a:srgbClr val="FBAE40"/>
          </p15:clr>
        </p15:guide>
        <p15:guide id="2" orient="horz" pos="3240">
          <p15:clr>
            <a:srgbClr val="FBAE40"/>
          </p15:clr>
        </p15:guide>
        <p15:guide id="3" orient="horz" pos="124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pyright Page">
    <p:bg>
      <p:bgRef idx="1001">
        <a:schemeClr val="bg2"/>
      </p:bgRef>
    </p:bg>
    <p:spTree>
      <p:nvGrpSpPr>
        <p:cNvPr id="1" name=""/>
        <p:cNvGrpSpPr/>
        <p:nvPr/>
      </p:nvGrpSpPr>
      <p:grpSpPr>
        <a:xfrm>
          <a:off x="0" y="0"/>
          <a:ext cx="0" cy="0"/>
          <a:chOff x="0" y="0"/>
          <a:chExt cx="0" cy="0"/>
        </a:xfrm>
      </p:grpSpPr>
      <p:pic>
        <p:nvPicPr>
          <p:cNvPr id="3" name="Wintellect Logo">
            <a:extLst>
              <a:ext uri="{FF2B5EF4-FFF2-40B4-BE49-F238E27FC236}">
                <a16:creationId xmlns:a16="http://schemas.microsoft.com/office/drawing/2014/main" id="{9000DEEF-3096-41A6-8C3C-A37997AB7D2B}"/>
              </a:ext>
            </a:extLst>
          </p:cNvPr>
          <p:cNvPicPr>
            <a:picLocks noChangeAspect="1"/>
          </p:cNvPicPr>
          <p:nvPr userDrawn="1"/>
        </p:nvPicPr>
        <p:blipFill>
          <a:blip r:embed="rId2"/>
          <a:stretch>
            <a:fillRect/>
          </a:stretch>
        </p:blipFill>
        <p:spPr>
          <a:xfrm>
            <a:off x="3709987" y="227304"/>
            <a:ext cx="4772026" cy="1371600"/>
          </a:xfrm>
          <a:prstGeom prst="rect">
            <a:avLst/>
          </a:prstGeom>
        </p:spPr>
      </p:pic>
      <p:sp>
        <p:nvSpPr>
          <p:cNvPr id="4" name="TextBox 3">
            <a:extLst>
              <a:ext uri="{FF2B5EF4-FFF2-40B4-BE49-F238E27FC236}">
                <a16:creationId xmlns:a16="http://schemas.microsoft.com/office/drawing/2014/main" id="{012178A9-0614-4F22-9178-59684CDCC590}"/>
              </a:ext>
            </a:extLst>
          </p:cNvPr>
          <p:cNvSpPr txBox="1"/>
          <p:nvPr userDrawn="1"/>
        </p:nvSpPr>
        <p:spPr>
          <a:xfrm>
            <a:off x="0" y="6488668"/>
            <a:ext cx="12192000" cy="369332"/>
          </a:xfrm>
          <a:prstGeom prst="rect">
            <a:avLst/>
          </a:prstGeom>
          <a:noFill/>
        </p:spPr>
        <p:txBody>
          <a:bodyPr wrap="square" rtlCol="0">
            <a:spAutoFit/>
          </a:bodyPr>
          <a:lstStyle/>
          <a:p>
            <a:pPr algn="ctr"/>
            <a:r>
              <a:rPr lang="en-US" dirty="0">
                <a:solidFill>
                  <a:schemeClr val="tx1"/>
                </a:solidFill>
              </a:rPr>
              <a:t>© Copyright Wintellect 2017-2018. All rights reserved.</a:t>
            </a:r>
          </a:p>
        </p:txBody>
      </p:sp>
      <p:sp>
        <p:nvSpPr>
          <p:cNvPr id="5" name="TextBox 4">
            <a:extLst>
              <a:ext uri="{FF2B5EF4-FFF2-40B4-BE49-F238E27FC236}">
                <a16:creationId xmlns:a16="http://schemas.microsoft.com/office/drawing/2014/main" id="{70B8FD0D-EDF6-4532-9B98-C739A59E976E}"/>
              </a:ext>
            </a:extLst>
          </p:cNvPr>
          <p:cNvSpPr txBox="1"/>
          <p:nvPr userDrawn="1"/>
        </p:nvSpPr>
        <p:spPr>
          <a:xfrm>
            <a:off x="0" y="3291309"/>
            <a:ext cx="6096000" cy="1200329"/>
          </a:xfrm>
          <a:prstGeom prst="rect">
            <a:avLst/>
          </a:prstGeom>
          <a:noFill/>
        </p:spPr>
        <p:txBody>
          <a:bodyPr wrap="square" rtlCol="0">
            <a:spAutoFit/>
          </a:bodyPr>
          <a:lstStyle/>
          <a:p>
            <a:pPr algn="ctr"/>
            <a:r>
              <a:rPr lang="en-US" sz="3600" dirty="0">
                <a:solidFill>
                  <a:schemeClr val="tx1"/>
                </a:solidFill>
                <a:latin typeface="Segoe UI" panose="020B0502040204020203" pitchFamily="34" charset="0"/>
                <a:cs typeface="Segoe UI" panose="020B0502040204020203" pitchFamily="34" charset="0"/>
              </a:rPr>
              <a:t>Consulting: </a:t>
            </a:r>
          </a:p>
          <a:p>
            <a:pPr algn="ctr"/>
            <a:r>
              <a:rPr lang="en-US" sz="3600" dirty="0">
                <a:solidFill>
                  <a:schemeClr val="tx1"/>
                </a:solidFill>
                <a:latin typeface="Segoe UI" panose="020B0502040204020203" pitchFamily="34" charset="0"/>
                <a:cs typeface="Segoe UI" panose="020B0502040204020203" pitchFamily="34" charset="0"/>
              </a:rPr>
              <a:t>consulting@wintellect.com</a:t>
            </a:r>
          </a:p>
        </p:txBody>
      </p:sp>
      <p:sp>
        <p:nvSpPr>
          <p:cNvPr id="6" name="TextBox 5">
            <a:extLst>
              <a:ext uri="{FF2B5EF4-FFF2-40B4-BE49-F238E27FC236}">
                <a16:creationId xmlns:a16="http://schemas.microsoft.com/office/drawing/2014/main" id="{BE715319-E19B-4635-B0A0-AB5E615725D4}"/>
              </a:ext>
            </a:extLst>
          </p:cNvPr>
          <p:cNvSpPr txBox="1"/>
          <p:nvPr userDrawn="1"/>
        </p:nvSpPr>
        <p:spPr>
          <a:xfrm>
            <a:off x="6100522" y="3282832"/>
            <a:ext cx="60960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chemeClr val="tx1"/>
                </a:solidFill>
                <a:latin typeface="Segoe UI" panose="020B0502040204020203" pitchFamily="34" charset="0"/>
                <a:cs typeface="Segoe UI" panose="020B0502040204020203" pitchFamily="34" charset="0"/>
              </a:rPr>
              <a:t>Training: training@wintellect.com</a:t>
            </a:r>
          </a:p>
        </p:txBody>
      </p:sp>
    </p:spTree>
    <p:extLst>
      <p:ext uri="{BB962C8B-B14F-4D97-AF65-F5344CB8AC3E}">
        <p14:creationId xmlns:p14="http://schemas.microsoft.com/office/powerpoint/2010/main" val="12564634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FBAE40"/>
          </p15:clr>
        </p15:guide>
        <p15:guide id="2" orient="horz" pos="2448">
          <p15:clr>
            <a:srgbClr val="FBAE40"/>
          </p15:clr>
        </p15:guide>
        <p15:guide id="3" orient="horz" pos="10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Lab Slide">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
        <p:nvSpPr>
          <p:cNvPr id="3" name="Lab Subtitle"/>
          <p:cNvSpPr>
            <a:spLocks noGrp="1"/>
          </p:cNvSpPr>
          <p:nvPr>
            <p:ph type="subTitle" idx="1" hasCustomPrompt="1"/>
          </p:nvPr>
        </p:nvSpPr>
        <p:spPr>
          <a:xfrm>
            <a:off x="1215955" y="4431758"/>
            <a:ext cx="4880045" cy="1122525"/>
          </a:xfrm>
        </p:spPr>
        <p:txBody>
          <a:bodyPr vert="horz" lIns="91440" tIns="45720" rIns="91440" bIns="45720" rtlCol="0">
            <a:normAutofit/>
          </a:bodyPr>
          <a:lstStyle>
            <a:lvl1pPr marL="0" indent="0" algn="l" defTabSz="914354" rtl="0" eaLnBrk="1" latinLnBrk="0" hangingPunct="1">
              <a:spcBef>
                <a:spcPts val="300"/>
              </a:spcBef>
              <a:buClr>
                <a:schemeClr val="accent1">
                  <a:lumMod val="60000"/>
                  <a:lumOff val="40000"/>
                </a:schemeClr>
              </a:buClr>
              <a:buSzPct val="110000"/>
              <a:buFont typeface="Wingdings 2" pitchFamily="18" charset="2"/>
              <a:buNone/>
              <a:defRPr sz="1200" kern="1200">
                <a:solidFill>
                  <a:schemeClr val="bg1"/>
                </a:solidFill>
                <a:latin typeface="Segoe UI"/>
                <a:ea typeface="+mn-ea"/>
                <a:cs typeface="Segoe UI"/>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Lab subtitle</a:t>
            </a:r>
            <a:endParaRPr dirty="0"/>
          </a:p>
        </p:txBody>
      </p:sp>
      <p:sp>
        <p:nvSpPr>
          <p:cNvPr id="2" name="Lab Title"/>
          <p:cNvSpPr>
            <a:spLocks noGrp="1"/>
          </p:cNvSpPr>
          <p:nvPr>
            <p:ph type="ctrTitle" hasCustomPrompt="1"/>
          </p:nvPr>
        </p:nvSpPr>
        <p:spPr>
          <a:xfrm>
            <a:off x="1215952" y="3510688"/>
            <a:ext cx="10219373" cy="912311"/>
          </a:xfrm>
        </p:spPr>
        <p:txBody>
          <a:bodyPr vert="horz" lIns="91440" tIns="45720" rIns="91440" bIns="45720" rtlCol="0" anchor="t" anchorCtr="0">
            <a:noAutofit/>
          </a:bodyPr>
          <a:lstStyle>
            <a:lvl1pPr marL="0" indent="0" algn="l" defTabSz="914354" rtl="0" eaLnBrk="1" latinLnBrk="0" hangingPunct="1">
              <a:spcBef>
                <a:spcPct val="0"/>
              </a:spcBef>
              <a:buClr>
                <a:schemeClr val="accent1">
                  <a:lumMod val="60000"/>
                  <a:lumOff val="40000"/>
                </a:schemeClr>
              </a:buClr>
              <a:buSzPct val="110000"/>
              <a:buFont typeface="Wingdings 2" pitchFamily="18" charset="2"/>
              <a:buNone/>
              <a:defRPr sz="2000" kern="1200">
                <a:solidFill>
                  <a:schemeClr val="bg1"/>
                </a:solidFill>
                <a:latin typeface="Segoe UI"/>
                <a:ea typeface="+mj-ea"/>
                <a:cs typeface="Segoe UI"/>
              </a:defRPr>
            </a:lvl1pPr>
          </a:lstStyle>
          <a:p>
            <a:r>
              <a:rPr lang="en-US" dirty="0"/>
              <a:t>Click to edit Lab title</a:t>
            </a:r>
            <a:endParaRPr dirty="0"/>
          </a:p>
        </p:txBody>
      </p:sp>
      <p:pic>
        <p:nvPicPr>
          <p:cNvPr id="5" name="LAB Graphic"/>
          <p:cNvPicPr>
            <a:picLocks noChangeAspect="1"/>
          </p:cNvPicPr>
          <p:nvPr/>
        </p:nvPicPr>
        <p:blipFill>
          <a:blip r:embed="rId2">
            <a:extLst>
              <a:ext uri="{BEBA8EAE-BF5A-486C-A8C5-ECC9F3942E4B}">
                <a14:imgProps xmlns:a14="http://schemas.microsoft.com/office/drawing/2010/main">
                  <a14:imgLayer r:embed="rId3">
                    <a14:imgEffect>
                      <a14:backgroundRemoval t="5495" b="89011" l="3497" r="95804">
                        <a14:foregroundMark x1="16084" y1="76923" x2="16084" y2="76923"/>
                        <a14:foregroundMark x1="6993" y1="60440" x2="6993" y2="60440"/>
                        <a14:foregroundMark x1="6643" y1="39560" x2="6643" y2="39560"/>
                        <a14:foregroundMark x1="6643" y1="47253" x2="6643" y2="47253"/>
                        <a14:foregroundMark x1="3846" y1="28571" x2="3846" y2="28571"/>
                        <a14:foregroundMark x1="3846" y1="19780" x2="3846" y2="19780"/>
                        <a14:foregroundMark x1="68881" y1="48352" x2="68881" y2="48352"/>
                        <a14:foregroundMark x1="91259" y1="49451" x2="91259" y2="49451"/>
                        <a14:foregroundMark x1="95804" y1="68132" x2="95804" y2="68132"/>
                        <a14:foregroundMark x1="95804" y1="31868" x2="95804" y2="31868"/>
                        <a14:foregroundMark x1="52797" y1="67033" x2="52797" y2="67033"/>
                      </a14:backgroundRemoval>
                    </a14:imgEffect>
                  </a14:imgLayer>
                </a14:imgProps>
              </a:ext>
            </a:extLst>
          </a:blip>
          <a:stretch>
            <a:fillRect/>
          </a:stretch>
        </p:blipFill>
        <p:spPr>
          <a:xfrm>
            <a:off x="1212508" y="2284971"/>
            <a:ext cx="3771900" cy="1146672"/>
          </a:xfrm>
          <a:prstGeom prst="rect">
            <a:avLst/>
          </a:prstGeom>
        </p:spPr>
      </p:pic>
    </p:spTree>
    <p:extLst>
      <p:ext uri="{BB962C8B-B14F-4D97-AF65-F5344CB8AC3E}">
        <p14:creationId xmlns:p14="http://schemas.microsoft.com/office/powerpoint/2010/main" val="40622721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800">
                <a:solidFill>
                  <a:schemeClr val="bg1">
                    <a:alpha val="98000"/>
                  </a:schemeClr>
                </a:solidFill>
                <a:latin typeface="Segoe UI" panose="020B0502040204020203" pitchFamily="34" charset="0"/>
                <a:cs typeface="Segoe UI" panose="020B0502040204020203" pitchFamily="34" charset="0"/>
              </a:defRPr>
            </a:lvl1pPr>
            <a:lvl2pPr marL="460311" indent="0">
              <a:buFont typeface="Arial" pitchFamily="34" charset="0"/>
              <a:buNone/>
              <a:defRPr/>
            </a:lvl2pPr>
            <a:lvl3pPr marL="855551" indent="0">
              <a:buFont typeface="Arial" pitchFamily="34" charset="0"/>
              <a:buNone/>
              <a:defRPr/>
            </a:lvl3pPr>
            <a:lvl4pPr marL="1258722" indent="0">
              <a:buFont typeface="Arial" pitchFamily="34" charset="0"/>
              <a:buNone/>
              <a:defRPr/>
            </a:lvl4pPr>
            <a:lvl5pPr marL="1604748" indent="0">
              <a:buFont typeface="Arial" pitchFamily="34" charset="0"/>
              <a:buNone/>
              <a:defRPr/>
            </a:lvl5pPr>
          </a:lstStyle>
          <a:p>
            <a:pPr lvl="0"/>
            <a:r>
              <a:rPr lang="en-US" dirty="0"/>
              <a:t>Author Information (Name, Title, Email, Twitter)</a:t>
            </a:r>
          </a:p>
        </p:txBody>
      </p:sp>
      <p:sp>
        <p:nvSpPr>
          <p:cNvPr id="3" name="Questions Text"/>
          <p:cNvSpPr txBox="1"/>
          <p:nvPr/>
        </p:nvSpPr>
        <p:spPr>
          <a:xfrm>
            <a:off x="1215955" y="1681888"/>
            <a:ext cx="4755187" cy="1015663"/>
          </a:xfrm>
          <a:prstGeom prst="rect">
            <a:avLst/>
          </a:prstGeom>
          <a:noFill/>
        </p:spPr>
        <p:txBody>
          <a:bodyPr wrap="square" rtlCol="0">
            <a:spAutoFit/>
          </a:bodyPr>
          <a:lstStyle/>
          <a:p>
            <a:r>
              <a:rPr lang="en-US" sz="6000" b="1" dirty="0">
                <a:solidFill>
                  <a:schemeClr val="bg1"/>
                </a:solidFill>
                <a:latin typeface="Segoe UI Light" panose="020B0502040204020203" pitchFamily="34" charset="0"/>
                <a:cs typeface="Segoe UI Light" panose="020B0502040204020203" pitchFamily="34" charset="0"/>
              </a:rPr>
              <a:t>Questions</a:t>
            </a:r>
            <a:r>
              <a:rPr lang="en-US" sz="4800" b="1" dirty="0">
                <a:solidFill>
                  <a:schemeClr val="bg1"/>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4830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800">
                <a:solidFill>
                  <a:schemeClr val="bg1">
                    <a:alpha val="98000"/>
                  </a:schemeClr>
                </a:solidFill>
                <a:latin typeface="Segoe UI" panose="020B0502040204020203" pitchFamily="34" charset="0"/>
                <a:cs typeface="Segoe UI" panose="020B0502040204020203" pitchFamily="34" charset="0"/>
              </a:defRPr>
            </a:lvl1pPr>
            <a:lvl2pPr marL="460311" indent="0">
              <a:buFont typeface="Arial" pitchFamily="34" charset="0"/>
              <a:buNone/>
              <a:defRPr/>
            </a:lvl2pPr>
            <a:lvl3pPr marL="855551" indent="0">
              <a:buFont typeface="Arial" pitchFamily="34" charset="0"/>
              <a:buNone/>
              <a:defRPr/>
            </a:lvl3pPr>
            <a:lvl4pPr marL="1258722" indent="0">
              <a:buFont typeface="Arial" pitchFamily="34" charset="0"/>
              <a:buNone/>
              <a:defRPr/>
            </a:lvl4pPr>
            <a:lvl5pPr marL="1604748" indent="0">
              <a:buFont typeface="Arial" pitchFamily="34" charset="0"/>
              <a:buNone/>
              <a:defRPr/>
            </a:lvl5pPr>
          </a:lstStyle>
          <a:p>
            <a:pPr lvl="0"/>
            <a:r>
              <a:rPr lang="en-US" dirty="0"/>
              <a:t>Author Information (Name, Title, Email, Twitter)</a:t>
            </a:r>
          </a:p>
        </p:txBody>
      </p:sp>
      <p:sp>
        <p:nvSpPr>
          <p:cNvPr id="3" name="Thank You Text"/>
          <p:cNvSpPr txBox="1"/>
          <p:nvPr/>
        </p:nvSpPr>
        <p:spPr>
          <a:xfrm>
            <a:off x="1215955" y="1681888"/>
            <a:ext cx="4755187" cy="1015663"/>
          </a:xfrm>
          <a:prstGeom prst="rect">
            <a:avLst/>
          </a:prstGeom>
          <a:noFill/>
        </p:spPr>
        <p:txBody>
          <a:bodyPr wrap="square" rtlCol="0">
            <a:spAutoFit/>
          </a:bodyPr>
          <a:lstStyle/>
          <a:p>
            <a:r>
              <a:rPr lang="en-US" sz="6000" b="1" dirty="0">
                <a:solidFill>
                  <a:schemeClr val="bg1"/>
                </a:solidFill>
                <a:latin typeface="Segoe UI Light" panose="020B0502040204020203" pitchFamily="34" charset="0"/>
                <a:cs typeface="Segoe UI Light" panose="020B0502040204020203" pitchFamily="34" charset="0"/>
              </a:rPr>
              <a:t>Thank</a:t>
            </a:r>
            <a:r>
              <a:rPr lang="en-US" sz="6000" b="1" baseline="0" dirty="0">
                <a:solidFill>
                  <a:schemeClr val="bg1"/>
                </a:solidFill>
                <a:latin typeface="Segoe UI Light" panose="020B0502040204020203" pitchFamily="34" charset="0"/>
                <a:cs typeface="Segoe UI Light" panose="020B0502040204020203" pitchFamily="34" charset="0"/>
              </a:rPr>
              <a:t> You</a:t>
            </a:r>
            <a:endParaRPr lang="en-US" sz="6000"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247265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pty Slide">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7"/>
            <a:ext cx="770984" cy="365125"/>
          </a:xfrm>
          <a:prstGeom prst="rect">
            <a:avLst/>
          </a:prstGeom>
        </p:spPr>
        <p:txBody>
          <a:bodyPr/>
          <a:lstStyle/>
          <a:p>
            <a:fld id="{7F5CE407-6216-4202-80E4-A30DC2F709B2}" type="slidenum">
              <a:rPr lang="en-US" smtClean="0"/>
              <a:pPr/>
              <a:t>‹#›</a:t>
            </a:fld>
            <a:endParaRPr lang="en-US"/>
          </a:p>
        </p:txBody>
      </p:sp>
      <p:sp>
        <p:nvSpPr>
          <p:cNvPr id="4" name="Date Placeholder"/>
          <p:cNvSpPr>
            <a:spLocks noGrp="1"/>
          </p:cNvSpPr>
          <p:nvPr>
            <p:ph type="dt" sz="half" idx="10"/>
          </p:nvPr>
        </p:nvSpPr>
        <p:spPr>
          <a:xfrm>
            <a:off x="7488103" y="6319467"/>
            <a:ext cx="1327120" cy="365125"/>
          </a:xfrm>
          <a:prstGeom prst="rect">
            <a:avLst/>
          </a:prstGeom>
        </p:spPr>
        <p:txBody>
          <a:bodyPr/>
          <a:lstStyle/>
          <a:p>
            <a:fld id="{B01F9CA3-105E-4857-9057-6DB6197DA786}" type="datetimeFigureOut">
              <a:rPr lang="en-US" smtClean="0"/>
              <a:pPr/>
              <a:t>10/17/19</a:t>
            </a:fld>
            <a:endParaRPr lang="en-US"/>
          </a:p>
        </p:txBody>
      </p:sp>
    </p:spTree>
    <p:extLst>
      <p:ext uri="{BB962C8B-B14F-4D97-AF65-F5344CB8AC3E}">
        <p14:creationId xmlns:p14="http://schemas.microsoft.com/office/powerpoint/2010/main" val="206156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074400" cy="10668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773238"/>
            <a:ext cx="10972800" cy="48561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01F9CA3-105E-4857-9057-6DB6197DA786}" type="datetimeFigureOut">
              <a:rPr lang="en-US" smtClean="0"/>
              <a:pPr/>
              <a:t>10/17/19</a:t>
            </a:fld>
            <a:endParaRPr lang="en-US"/>
          </a:p>
        </p:txBody>
      </p:sp>
      <p:sp>
        <p:nvSpPr>
          <p:cNvPr id="5" name="Slide Number Placeholder 4"/>
          <p:cNvSpPr>
            <a:spLocks noGrp="1"/>
          </p:cNvSpPr>
          <p:nvPr>
            <p:ph type="sldNum" sz="quarter" idx="11"/>
          </p:nvPr>
        </p:nvSpPr>
        <p:spPr/>
        <p:txBody>
          <a:bodyPr/>
          <a:lstStyle/>
          <a:p>
            <a:fld id="{7F5CE407-6216-4202-80E4-A30DC2F709B2}" type="slidenum">
              <a:rPr lang="en-US" smtClean="0"/>
              <a:pPr/>
              <a:t>‹#›</a:t>
            </a:fld>
            <a:endParaRPr lang="en-US" dirty="0"/>
          </a:p>
        </p:txBody>
      </p:sp>
    </p:spTree>
    <p:extLst>
      <p:ext uri="{BB962C8B-B14F-4D97-AF65-F5344CB8AC3E}">
        <p14:creationId xmlns:p14="http://schemas.microsoft.com/office/powerpoint/2010/main" val="2825995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9" y="107576"/>
            <a:ext cx="11681693" cy="1228078"/>
          </a:xfrm>
          <a:prstGeom prst="rect">
            <a:avLst/>
          </a:prstGeom>
        </p:spPr>
        <p:txBody>
          <a:bodyPr vert="horz" lIns="91440" tIns="45720" rIns="91440" bIns="45720" rtlCol="0" anchor="ctr" anchorCtr="0">
            <a:noAutofit/>
          </a:bodyPr>
          <a:lstStyle>
            <a:lvl1pPr>
              <a:defRPr sz="4800">
                <a:solidFill>
                  <a:schemeClr val="accent2"/>
                </a:solidFill>
              </a:defRPr>
            </a:lvl1pPr>
          </a:lstStyle>
          <a:p>
            <a:r>
              <a:rPr lang="en-US" dirty="0"/>
              <a:t>Click to edit Master title style</a:t>
            </a:r>
            <a:endParaRPr dirty="0"/>
          </a:p>
        </p:txBody>
      </p:sp>
      <p:sp>
        <p:nvSpPr>
          <p:cNvPr id="7" name="Date Placeholder 3"/>
          <p:cNvSpPr>
            <a:spLocks noGrp="1"/>
          </p:cNvSpPr>
          <p:nvPr>
            <p:ph type="dt" sz="half" idx="2"/>
          </p:nvPr>
        </p:nvSpPr>
        <p:spPr>
          <a:xfrm>
            <a:off x="7488103" y="6319465"/>
            <a:ext cx="1327120" cy="365125"/>
          </a:xfrm>
          <a:prstGeom prst="rect">
            <a:avLst/>
          </a:prstGeom>
        </p:spPr>
        <p:txBody>
          <a:bodyPr vert="horz" lIns="91440" tIns="45720" rIns="91440" bIns="45720" rtlCol="0" anchor="ctr"/>
          <a:lstStyle>
            <a:lvl1pPr algn="r">
              <a:defRPr sz="750">
                <a:solidFill>
                  <a:srgbClr val="A6A6A6"/>
                </a:solidFill>
              </a:defRPr>
            </a:lvl1pPr>
          </a:lstStyle>
          <a:p>
            <a:fld id="{B01F9CA3-105E-4857-9057-6DB6197DA786}" type="datetimeFigureOut">
              <a:rPr lang="en-US" smtClean="0"/>
              <a:pPr/>
              <a:t>10/17/19</a:t>
            </a:fld>
            <a:endParaRPr lang="en-US"/>
          </a:p>
        </p:txBody>
      </p:sp>
      <p:sp>
        <p:nvSpPr>
          <p:cNvPr id="8" name="Slide Number Placeholder 5"/>
          <p:cNvSpPr>
            <a:spLocks noGrp="1"/>
          </p:cNvSpPr>
          <p:nvPr>
            <p:ph type="sldNum" sz="quarter" idx="4"/>
          </p:nvPr>
        </p:nvSpPr>
        <p:spPr>
          <a:xfrm>
            <a:off x="8824955" y="6319465"/>
            <a:ext cx="770984" cy="365125"/>
          </a:xfrm>
          <a:prstGeom prst="rect">
            <a:avLst/>
          </a:prstGeom>
        </p:spPr>
        <p:txBody>
          <a:bodyPr vert="horz" lIns="91440" tIns="45720" rIns="91440" bIns="45720" rtlCol="0" anchor="ctr"/>
          <a:lstStyle>
            <a:lvl1pPr algn="r">
              <a:defRPr sz="9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9" y="1601996"/>
            <a:ext cx="11681693" cy="4343400"/>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64640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3.png"/><Relationship Id="rId5" Type="http://schemas.openxmlformats.org/officeDocument/2006/relationships/slideLayout" Target="../slideLayouts/slideLayout26.xml"/><Relationship Id="rId10" Type="http://schemas.openxmlformats.org/officeDocument/2006/relationships/image" Target="../media/image2.png"/><Relationship Id="rId4" Type="http://schemas.openxmlformats.org/officeDocument/2006/relationships/slideLayout" Target="../slideLayouts/slideLayout2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Content"/>
          <p:cNvSpPr>
            <a:spLocks noGrp="1"/>
          </p:cNvSpPr>
          <p:nvPr>
            <p:ph type="body" idx="1"/>
          </p:nvPr>
        </p:nvSpPr>
        <p:spPr>
          <a:xfrm>
            <a:off x="253040" y="1333500"/>
            <a:ext cx="11681693" cy="48259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p:nvPr>
        </p:nvSpPr>
        <p:spPr>
          <a:xfrm>
            <a:off x="253040" y="107576"/>
            <a:ext cx="11681693" cy="1149724"/>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9" name="Rectangle 8">
            <a:extLst>
              <a:ext uri="{FF2B5EF4-FFF2-40B4-BE49-F238E27FC236}">
                <a16:creationId xmlns:a16="http://schemas.microsoft.com/office/drawing/2014/main" id="{80B69D2F-2598-4E12-BA84-277989E06B20}"/>
              </a:ext>
            </a:extLst>
          </p:cNvPr>
          <p:cNvSpPr/>
          <p:nvPr/>
        </p:nvSpPr>
        <p:spPr>
          <a:xfrm>
            <a:off x="0" y="6210298"/>
            <a:ext cx="12192000"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a:extLst>
              <a:ext uri="{FF2B5EF4-FFF2-40B4-BE49-F238E27FC236}">
                <a16:creationId xmlns:a16="http://schemas.microsoft.com/office/drawing/2014/main" id="{140CB7D2-38F4-4363-93E9-7EF3447072A2}"/>
              </a:ext>
            </a:extLst>
          </p:cNvPr>
          <p:cNvSpPr>
            <a:spLocks noGrp="1"/>
          </p:cNvSpPr>
          <p:nvPr>
            <p:ph type="sldNum" sz="quarter" idx="4"/>
          </p:nvPr>
        </p:nvSpPr>
        <p:spPr>
          <a:xfrm>
            <a:off x="8843062" y="6339811"/>
            <a:ext cx="770984" cy="365125"/>
          </a:xfrm>
          <a:prstGeom prst="rect">
            <a:avLst/>
          </a:prstGeom>
        </p:spPr>
        <p:txBody>
          <a:bodyPr vert="horz" lIns="91440" tIns="45720" rIns="91440" bIns="45720" rtlCol="0" anchor="ctr"/>
          <a:lstStyle>
            <a:lvl1pPr algn="r">
              <a:defRPr sz="1200">
                <a:solidFill>
                  <a:schemeClr val="bg1"/>
                </a:solidFill>
              </a:defRPr>
            </a:lvl1pPr>
          </a:lstStyle>
          <a:p>
            <a:fld id="{7F5CE407-6216-4202-80E4-A30DC2F709B2}" type="slidenum">
              <a:rPr lang="en-US" smtClean="0"/>
              <a:pPr/>
              <a:t>‹#›</a:t>
            </a:fld>
            <a:endParaRPr lang="en-US" dirty="0"/>
          </a:p>
        </p:txBody>
      </p:sp>
      <p:sp>
        <p:nvSpPr>
          <p:cNvPr id="12" name="Date Placeholder">
            <a:extLst>
              <a:ext uri="{FF2B5EF4-FFF2-40B4-BE49-F238E27FC236}">
                <a16:creationId xmlns:a16="http://schemas.microsoft.com/office/drawing/2014/main" id="{5DBD9827-B454-4288-9B56-2C981ECEAEEC}"/>
              </a:ext>
            </a:extLst>
          </p:cNvPr>
          <p:cNvSpPr>
            <a:spLocks noGrp="1"/>
          </p:cNvSpPr>
          <p:nvPr>
            <p:ph type="dt" sz="half" idx="2"/>
          </p:nvPr>
        </p:nvSpPr>
        <p:spPr>
          <a:xfrm>
            <a:off x="7506210" y="6339811"/>
            <a:ext cx="1327120" cy="365125"/>
          </a:xfrm>
          <a:prstGeom prst="rect">
            <a:avLst/>
          </a:prstGeom>
        </p:spPr>
        <p:txBody>
          <a:bodyPr vert="horz" lIns="91440" tIns="45720" rIns="91440" bIns="45720" rtlCol="0" anchor="ctr"/>
          <a:lstStyle>
            <a:lvl1pPr algn="r">
              <a:defRPr sz="1000">
                <a:solidFill>
                  <a:schemeClr val="bg1"/>
                </a:solidFill>
              </a:defRPr>
            </a:lvl1pPr>
          </a:lstStyle>
          <a:p>
            <a:fld id="{B01F9CA3-105E-4857-9057-6DB6197DA786}" type="datetimeFigureOut">
              <a:rPr lang="en-US" smtClean="0"/>
              <a:pPr/>
              <a:t>10/17/19</a:t>
            </a:fld>
            <a:endParaRPr lang="en-US" dirty="0"/>
          </a:p>
        </p:txBody>
      </p:sp>
      <p:sp>
        <p:nvSpPr>
          <p:cNvPr id="13" name="ConsultingTrainingText">
            <a:extLst>
              <a:ext uri="{FF2B5EF4-FFF2-40B4-BE49-F238E27FC236}">
                <a16:creationId xmlns:a16="http://schemas.microsoft.com/office/drawing/2014/main" id="{1C25AE96-16A4-41D5-BA84-5C4BD9A08718}"/>
              </a:ext>
            </a:extLst>
          </p:cNvPr>
          <p:cNvSpPr txBox="1"/>
          <p:nvPr/>
        </p:nvSpPr>
        <p:spPr>
          <a:xfrm>
            <a:off x="4284133" y="6369850"/>
            <a:ext cx="3623734" cy="307777"/>
          </a:xfrm>
          <a:prstGeom prst="rect">
            <a:avLst/>
          </a:prstGeom>
          <a:noFill/>
        </p:spPr>
        <p:txBody>
          <a:bodyPr wrap="square" rtlCol="0">
            <a:spAutoFit/>
          </a:bodyPr>
          <a:lstStyle/>
          <a:p>
            <a:pPr algn="ctr"/>
            <a:r>
              <a:rPr lang="en-US" sz="1400" dirty="0">
                <a:solidFill>
                  <a:schemeClr val="bg1"/>
                </a:solidFill>
                <a:latin typeface="Segoe UI" panose="020B0502040204020203" pitchFamily="34" charset="0"/>
                <a:cs typeface="Segoe UI" panose="020B0502040204020203" pitchFamily="34" charset="0"/>
              </a:rPr>
              <a:t>Consulting/Training</a:t>
            </a:r>
          </a:p>
        </p:txBody>
      </p:sp>
      <p:pic>
        <p:nvPicPr>
          <p:cNvPr id="15" name="Wintellect Logo">
            <a:extLst>
              <a:ext uri="{FF2B5EF4-FFF2-40B4-BE49-F238E27FC236}">
                <a16:creationId xmlns:a16="http://schemas.microsoft.com/office/drawing/2014/main" id="{23743365-CB83-4DEB-B005-6A32A93AD85F}"/>
              </a:ext>
            </a:extLst>
          </p:cNvPr>
          <p:cNvPicPr>
            <a:picLocks noChangeAspect="1"/>
          </p:cNvPicPr>
          <p:nvPr/>
        </p:nvPicPr>
        <p:blipFill>
          <a:blip r:embed="rId12"/>
          <a:stretch>
            <a:fillRect/>
          </a:stretch>
        </p:blipFill>
        <p:spPr>
          <a:xfrm>
            <a:off x="253040" y="6302175"/>
            <a:ext cx="1543783" cy="443722"/>
          </a:xfrm>
          <a:prstGeom prst="rect">
            <a:avLst/>
          </a:prstGeom>
        </p:spPr>
      </p:pic>
      <p:pic>
        <p:nvPicPr>
          <p:cNvPr id="16" name="NOW Logo">
            <a:extLst>
              <a:ext uri="{FF2B5EF4-FFF2-40B4-BE49-F238E27FC236}">
                <a16:creationId xmlns:a16="http://schemas.microsoft.com/office/drawing/2014/main" id="{5367888E-FA68-440C-A495-75B28E0FF440}"/>
              </a:ext>
            </a:extLst>
          </p:cNvPr>
          <p:cNvPicPr>
            <a:picLocks noChangeAspect="1"/>
          </p:cNvPicPr>
          <p:nvPr/>
        </p:nvPicPr>
        <p:blipFill>
          <a:blip r:embed="rId13"/>
          <a:stretch>
            <a:fillRect/>
          </a:stretch>
        </p:blipFill>
        <p:spPr>
          <a:xfrm>
            <a:off x="10834167" y="6295581"/>
            <a:ext cx="1100566" cy="451311"/>
          </a:xfrm>
          <a:prstGeom prst="rect">
            <a:avLst/>
          </a:prstGeom>
        </p:spPr>
      </p:pic>
    </p:spTree>
    <p:extLst>
      <p:ext uri="{BB962C8B-B14F-4D97-AF65-F5344CB8AC3E}">
        <p14:creationId xmlns:p14="http://schemas.microsoft.com/office/powerpoint/2010/main" val="281676598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97" r:id="rId8"/>
    <p:sldLayoutId id="2147483798" r:id="rId9"/>
    <p:sldLayoutId id="2147483802" r:id="rId10"/>
  </p:sldLayoutIdLst>
  <p:txStyles>
    <p:titleStyle>
      <a:lvl1pPr algn="l" defTabSz="914354" rtl="0" eaLnBrk="1" latinLnBrk="0" hangingPunct="1">
        <a:spcBef>
          <a:spcPct val="0"/>
        </a:spcBef>
        <a:buNone/>
        <a:defRPr sz="4000" kern="1200">
          <a:solidFill>
            <a:schemeClr val="bg1"/>
          </a:solidFill>
          <a:latin typeface="Segoe UI" panose="020B0502040204020203" pitchFamily="34" charset="0"/>
          <a:ea typeface="+mj-ea"/>
          <a:cs typeface="Segoe UI" panose="020B0502040204020203" pitchFamily="34" charset="0"/>
        </a:defRPr>
      </a:lvl1pPr>
    </p:titleStyle>
    <p:bodyStyle>
      <a:lvl1pPr marL="349234" indent="-349234" algn="l" defTabSz="914354" rtl="0" eaLnBrk="1" latinLnBrk="0" hangingPunct="1">
        <a:spcBef>
          <a:spcPts val="600"/>
        </a:spcBef>
        <a:buClr>
          <a:schemeClr val="bg1"/>
        </a:buClr>
        <a:buSzPct val="110000"/>
        <a:buFont typeface="Wingdings 2" pitchFamily="18" charset="2"/>
        <a:buChar char=""/>
        <a:defRPr sz="2800" kern="1200">
          <a:solidFill>
            <a:schemeClr val="bg1"/>
          </a:solidFill>
          <a:latin typeface="Segoe UI"/>
          <a:ea typeface="+mn-ea"/>
          <a:cs typeface="Segoe UI"/>
        </a:defRPr>
      </a:lvl1pPr>
      <a:lvl2pPr marL="685766" indent="-336534" algn="l" defTabSz="914354" rtl="0" eaLnBrk="1" latinLnBrk="0" hangingPunct="1">
        <a:spcBef>
          <a:spcPts val="600"/>
        </a:spcBef>
        <a:buClr>
          <a:schemeClr val="bg1"/>
        </a:buClr>
        <a:buSzPct val="110000"/>
        <a:buFont typeface="Wingdings 2" pitchFamily="18" charset="2"/>
        <a:buChar char=""/>
        <a:defRPr sz="2400" kern="1200">
          <a:solidFill>
            <a:schemeClr val="bg1"/>
          </a:solidFill>
          <a:latin typeface="Segoe UI"/>
          <a:ea typeface="+mn-ea"/>
          <a:cs typeface="Segoe UI"/>
        </a:defRPr>
      </a:lvl2pPr>
      <a:lvl3pPr marL="968326" indent="-282561" algn="l" defTabSz="914354" rtl="0" eaLnBrk="1" latinLnBrk="0" hangingPunct="1">
        <a:spcBef>
          <a:spcPts val="600"/>
        </a:spcBef>
        <a:buClr>
          <a:schemeClr val="bg1"/>
        </a:buClr>
        <a:buSzPct val="110000"/>
        <a:buFont typeface="Wingdings 2" pitchFamily="18" charset="2"/>
        <a:buChar char=""/>
        <a:defRPr sz="1800" kern="1200">
          <a:solidFill>
            <a:schemeClr val="bg1"/>
          </a:solidFill>
          <a:latin typeface="Segoe UI"/>
          <a:ea typeface="+mn-ea"/>
          <a:cs typeface="Segoe UI"/>
        </a:defRPr>
      </a:lvl3pPr>
      <a:lvl4pPr marL="1263587" indent="-295259" algn="l" defTabSz="914354" rtl="0" eaLnBrk="1" latinLnBrk="0" hangingPunct="1">
        <a:spcBef>
          <a:spcPts val="600"/>
        </a:spcBef>
        <a:buClr>
          <a:schemeClr val="bg1"/>
        </a:buClr>
        <a:buSzPct val="110000"/>
        <a:buFont typeface="Wingdings 2" pitchFamily="18" charset="2"/>
        <a:buChar char=""/>
        <a:defRPr sz="1600" kern="1200">
          <a:solidFill>
            <a:schemeClr val="bg1"/>
          </a:solidFill>
          <a:latin typeface="Segoe UI"/>
          <a:ea typeface="+mn-ea"/>
          <a:cs typeface="Segoe UI"/>
        </a:defRPr>
      </a:lvl4pPr>
      <a:lvl5pPr marL="1546148" indent="-282561" algn="l" defTabSz="914354" rtl="0" eaLnBrk="1" latinLnBrk="0" hangingPunct="1">
        <a:spcBef>
          <a:spcPts val="600"/>
        </a:spcBef>
        <a:buClr>
          <a:schemeClr val="bg1"/>
        </a:buClr>
        <a:buSzPct val="110000"/>
        <a:buFont typeface="Wingdings 2" pitchFamily="18" charset="2"/>
        <a:buChar char=""/>
        <a:defRPr sz="1400" kern="1200">
          <a:solidFill>
            <a:schemeClr val="bg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5"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2406A0-8387-4A69-8B5E-B63357700C71}"/>
              </a:ext>
            </a:extLst>
          </p:cNvPr>
          <p:cNvSpPr/>
          <p:nvPr/>
        </p:nvSpPr>
        <p:spPr>
          <a:xfrm>
            <a:off x="0" y="6210298"/>
            <a:ext cx="12192000"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099A67B-0589-49D7-8CF7-6A2FE755E3C3}"/>
              </a:ext>
            </a:extLst>
          </p:cNvPr>
          <p:cNvSpPr/>
          <p:nvPr/>
        </p:nvSpPr>
        <p:spPr>
          <a:xfrm>
            <a:off x="0" y="1"/>
            <a:ext cx="12192000" cy="1257299"/>
          </a:xfrm>
          <a:prstGeom prst="rect">
            <a:avLst/>
          </a:prstGeom>
          <a:solidFill>
            <a:srgbClr val="046E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p:cNvSpPr>
            <a:spLocks noGrp="1"/>
          </p:cNvSpPr>
          <p:nvPr>
            <p:ph type="sldNum" sz="quarter" idx="4"/>
          </p:nvPr>
        </p:nvSpPr>
        <p:spPr>
          <a:xfrm>
            <a:off x="8824955" y="6337573"/>
            <a:ext cx="770984" cy="365125"/>
          </a:xfrm>
          <a:prstGeom prst="rect">
            <a:avLst/>
          </a:prstGeom>
        </p:spPr>
        <p:txBody>
          <a:bodyPr vert="horz" lIns="91440" tIns="45720" rIns="91440" bIns="45720" rtlCol="0" anchor="ctr"/>
          <a:lstStyle>
            <a:lvl1pPr algn="r">
              <a:defRPr sz="1200">
                <a:solidFill>
                  <a:schemeClr val="bg1"/>
                </a:solidFill>
              </a:defRPr>
            </a:lvl1pPr>
          </a:lstStyle>
          <a:p>
            <a:fld id="{7F5CE407-6216-4202-80E4-A30DC2F709B2}" type="slidenum">
              <a:rPr lang="en-US" smtClean="0"/>
              <a:pPr/>
              <a:t>‹#›</a:t>
            </a:fld>
            <a:endParaRPr lang="en-US" dirty="0"/>
          </a:p>
        </p:txBody>
      </p:sp>
      <p:sp>
        <p:nvSpPr>
          <p:cNvPr id="4" name="Date Placeholder"/>
          <p:cNvSpPr>
            <a:spLocks noGrp="1"/>
          </p:cNvSpPr>
          <p:nvPr>
            <p:ph type="dt" sz="half" idx="2"/>
          </p:nvPr>
        </p:nvSpPr>
        <p:spPr>
          <a:xfrm>
            <a:off x="7488103" y="6337573"/>
            <a:ext cx="1327120" cy="365125"/>
          </a:xfrm>
          <a:prstGeom prst="rect">
            <a:avLst/>
          </a:prstGeom>
        </p:spPr>
        <p:txBody>
          <a:bodyPr vert="horz" lIns="91440" tIns="45720" rIns="91440" bIns="45720" rtlCol="0" anchor="ctr"/>
          <a:lstStyle>
            <a:lvl1pPr algn="r">
              <a:defRPr sz="1000">
                <a:solidFill>
                  <a:schemeClr val="bg1"/>
                </a:solidFill>
              </a:defRPr>
            </a:lvl1pPr>
          </a:lstStyle>
          <a:p>
            <a:fld id="{B01F9CA3-105E-4857-9057-6DB6197DA786}" type="datetimeFigureOut">
              <a:rPr lang="en-US" smtClean="0"/>
              <a:pPr/>
              <a:t>10/17/19</a:t>
            </a:fld>
            <a:endParaRPr lang="en-US" dirty="0"/>
          </a:p>
        </p:txBody>
      </p:sp>
      <p:sp>
        <p:nvSpPr>
          <p:cNvPr id="9" name="ConsultingTrainingText"/>
          <p:cNvSpPr txBox="1"/>
          <p:nvPr/>
        </p:nvSpPr>
        <p:spPr>
          <a:xfrm>
            <a:off x="4288972" y="6367762"/>
            <a:ext cx="3623734" cy="307777"/>
          </a:xfrm>
          <a:prstGeom prst="rect">
            <a:avLst/>
          </a:prstGeom>
          <a:noFill/>
        </p:spPr>
        <p:txBody>
          <a:bodyPr wrap="square" rtlCol="0">
            <a:spAutoFit/>
          </a:bodyPr>
          <a:lstStyle/>
          <a:p>
            <a:pPr algn="ctr"/>
            <a:r>
              <a:rPr lang="en-US" sz="1400" dirty="0">
                <a:solidFill>
                  <a:schemeClr val="bg1"/>
                </a:solidFill>
                <a:latin typeface="Segoe UI" panose="020B0502040204020203" pitchFamily="34" charset="0"/>
                <a:cs typeface="Segoe UI" panose="020B0502040204020203" pitchFamily="34" charset="0"/>
              </a:rPr>
              <a:t>Consulting/Training</a:t>
            </a:r>
          </a:p>
        </p:txBody>
      </p:sp>
      <p:pic>
        <p:nvPicPr>
          <p:cNvPr id="14" name="Wintellect Logo">
            <a:extLst>
              <a:ext uri="{FF2B5EF4-FFF2-40B4-BE49-F238E27FC236}">
                <a16:creationId xmlns:a16="http://schemas.microsoft.com/office/drawing/2014/main" id="{C233B671-E807-4038-8D5B-3B7454466A1B}"/>
              </a:ext>
            </a:extLst>
          </p:cNvPr>
          <p:cNvPicPr>
            <a:picLocks noChangeAspect="1"/>
          </p:cNvPicPr>
          <p:nvPr/>
        </p:nvPicPr>
        <p:blipFill>
          <a:blip r:embed="rId8"/>
          <a:stretch>
            <a:fillRect/>
          </a:stretch>
        </p:blipFill>
        <p:spPr>
          <a:xfrm>
            <a:off x="253040" y="6302175"/>
            <a:ext cx="1543783" cy="443722"/>
          </a:xfrm>
          <a:prstGeom prst="rect">
            <a:avLst/>
          </a:prstGeom>
        </p:spPr>
      </p:pic>
      <p:sp>
        <p:nvSpPr>
          <p:cNvPr id="3" name="Content"/>
          <p:cNvSpPr>
            <a:spLocks noGrp="1"/>
          </p:cNvSpPr>
          <p:nvPr>
            <p:ph type="body" idx="1"/>
          </p:nvPr>
        </p:nvSpPr>
        <p:spPr>
          <a:xfrm>
            <a:off x="253040" y="1335654"/>
            <a:ext cx="11681693" cy="48365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p:cNvSpPr>
            <a:spLocks noGrp="1"/>
          </p:cNvSpPr>
          <p:nvPr>
            <p:ph type="title"/>
          </p:nvPr>
        </p:nvSpPr>
        <p:spPr>
          <a:xfrm>
            <a:off x="253040" y="1"/>
            <a:ext cx="11681693" cy="1257299"/>
          </a:xfrm>
          <a:prstGeom prst="rect">
            <a:avLst/>
          </a:prstGeom>
        </p:spPr>
        <p:txBody>
          <a:bodyPr vert="horz" lIns="91440" tIns="45720" rIns="91440" bIns="45720" rtlCol="0" anchor="ctr" anchorCtr="0">
            <a:noAutofit/>
          </a:bodyPr>
          <a:lstStyle/>
          <a:p>
            <a:r>
              <a:rPr lang="en-US"/>
              <a:t>Click to edit Master title style</a:t>
            </a:r>
            <a:endParaRPr dirty="0"/>
          </a:p>
        </p:txBody>
      </p:sp>
      <p:pic>
        <p:nvPicPr>
          <p:cNvPr id="17" name="NOW Logo">
            <a:extLst>
              <a:ext uri="{FF2B5EF4-FFF2-40B4-BE49-F238E27FC236}">
                <a16:creationId xmlns:a16="http://schemas.microsoft.com/office/drawing/2014/main" id="{A2084794-5FEC-427F-A3E3-C705AEA66A9B}"/>
              </a:ext>
            </a:extLst>
          </p:cNvPr>
          <p:cNvPicPr>
            <a:picLocks noChangeAspect="1"/>
          </p:cNvPicPr>
          <p:nvPr/>
        </p:nvPicPr>
        <p:blipFill>
          <a:blip r:embed="rId9"/>
          <a:stretch>
            <a:fillRect/>
          </a:stretch>
        </p:blipFill>
        <p:spPr>
          <a:xfrm>
            <a:off x="10834167" y="6295581"/>
            <a:ext cx="1100566" cy="451311"/>
          </a:xfrm>
          <a:prstGeom prst="rect">
            <a:avLst/>
          </a:prstGeom>
        </p:spPr>
      </p:pic>
    </p:spTree>
    <p:extLst>
      <p:ext uri="{BB962C8B-B14F-4D97-AF65-F5344CB8AC3E}">
        <p14:creationId xmlns:p14="http://schemas.microsoft.com/office/powerpoint/2010/main" val="225865983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803" r:id="rId6"/>
  </p:sldLayoutIdLst>
  <p:txStyles>
    <p:titleStyle>
      <a:lvl1pPr algn="l" defTabSz="914354" rtl="0" eaLnBrk="1" latinLnBrk="0" hangingPunct="1">
        <a:spcBef>
          <a:spcPct val="0"/>
        </a:spcBef>
        <a:buNone/>
        <a:defRPr sz="4000" b="0" kern="1200">
          <a:solidFill>
            <a:schemeClr val="bg1"/>
          </a:solidFill>
          <a:latin typeface="Segoe UI" panose="020B0502040204020203" pitchFamily="34" charset="0"/>
          <a:ea typeface="+mj-ea"/>
          <a:cs typeface="Segoe UI" panose="020B0502040204020203" pitchFamily="34" charset="0"/>
        </a:defRPr>
      </a:lvl1pPr>
    </p:titleStyle>
    <p:body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1">
          <p15:clr>
            <a:srgbClr val="F26B43"/>
          </p15:clr>
        </p15:guide>
        <p15:guide id="2" pos="3840">
          <p15:clr>
            <a:srgbClr val="F26B43"/>
          </p15:clr>
        </p15:guide>
        <p15:guide id="4" orient="horz" pos="3888">
          <p15:clr>
            <a:srgbClr val="F26B43"/>
          </p15:clr>
        </p15:guide>
        <p15:guide id="5" orient="horz" pos="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99A67B-0589-49D7-8CF7-6A2FE755E3C3}"/>
              </a:ext>
            </a:extLst>
          </p:cNvPr>
          <p:cNvSpPr/>
          <p:nvPr/>
        </p:nvSpPr>
        <p:spPr>
          <a:xfrm>
            <a:off x="0" y="1"/>
            <a:ext cx="12192000" cy="1257299"/>
          </a:xfrm>
          <a:prstGeom prst="rect">
            <a:avLst/>
          </a:prstGeom>
          <a:solidFill>
            <a:srgbClr val="046E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cNvSpPr>
            <a:spLocks noGrp="1"/>
          </p:cNvSpPr>
          <p:nvPr>
            <p:ph type="body" idx="1"/>
          </p:nvPr>
        </p:nvSpPr>
        <p:spPr>
          <a:xfrm>
            <a:off x="253040" y="1335654"/>
            <a:ext cx="11681693" cy="52937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p:cNvSpPr>
            <a:spLocks noGrp="1"/>
          </p:cNvSpPr>
          <p:nvPr>
            <p:ph type="title"/>
          </p:nvPr>
        </p:nvSpPr>
        <p:spPr>
          <a:xfrm>
            <a:off x="253040" y="0"/>
            <a:ext cx="11681693" cy="1257300"/>
          </a:xfrm>
          <a:prstGeom prst="rect">
            <a:avLst/>
          </a:prstGeom>
        </p:spPr>
        <p:txBody>
          <a:bodyPr vert="horz" lIns="91440" tIns="45720" rIns="91440" bIns="45720" rtlCol="0" anchor="ctr" anchorCtr="0">
            <a:noAutofit/>
          </a:bodyPr>
          <a:lstStyle/>
          <a:p>
            <a:r>
              <a:rPr lang="en-US"/>
              <a:t>Click to edit Master title style</a:t>
            </a:r>
            <a:endParaRPr dirty="0"/>
          </a:p>
        </p:txBody>
      </p:sp>
    </p:spTree>
    <p:extLst>
      <p:ext uri="{BB962C8B-B14F-4D97-AF65-F5344CB8AC3E}">
        <p14:creationId xmlns:p14="http://schemas.microsoft.com/office/powerpoint/2010/main" val="65761552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79" r:id="rId4"/>
  </p:sldLayoutIdLst>
  <p:txStyles>
    <p:titleStyle>
      <a:lvl1pPr algn="l" defTabSz="914354" rtl="0" eaLnBrk="1" latinLnBrk="0" hangingPunct="1">
        <a:spcBef>
          <a:spcPct val="0"/>
        </a:spcBef>
        <a:buNone/>
        <a:defRPr sz="4000" b="0" kern="1200">
          <a:solidFill>
            <a:schemeClr val="bg1"/>
          </a:solidFill>
          <a:latin typeface="Segoe UI" panose="020B0502040204020203" pitchFamily="34" charset="0"/>
          <a:ea typeface="+mj-ea"/>
          <a:cs typeface="Segoe UI" panose="020B0502040204020203" pitchFamily="34" charset="0"/>
        </a:defRPr>
      </a:lvl1pPr>
    </p:titleStyle>
    <p:body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6">
          <p15:clr>
            <a:srgbClr val="F26B43"/>
          </p15:clr>
        </p15:guide>
        <p15:guide id="2" pos="3840">
          <p15:clr>
            <a:srgbClr val="F26B43"/>
          </p15:clr>
        </p15:guide>
        <p15:guide id="3" orient="horz" pos="4176">
          <p15:clr>
            <a:srgbClr val="F26B43"/>
          </p15:clr>
        </p15:guide>
        <p15:guide id="6" orient="horz" pos="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660754"/>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2406A0-8387-4A69-8B5E-B63357700C71}"/>
              </a:ext>
            </a:extLst>
          </p:cNvPr>
          <p:cNvSpPr/>
          <p:nvPr userDrawn="1"/>
        </p:nvSpPr>
        <p:spPr>
          <a:xfrm>
            <a:off x="0" y="6210298"/>
            <a:ext cx="12192000"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099A67B-0589-49D7-8CF7-6A2FE755E3C3}"/>
              </a:ext>
            </a:extLst>
          </p:cNvPr>
          <p:cNvSpPr/>
          <p:nvPr userDrawn="1"/>
        </p:nvSpPr>
        <p:spPr>
          <a:xfrm>
            <a:off x="0" y="1"/>
            <a:ext cx="12192000" cy="1257299"/>
          </a:xfrm>
          <a:prstGeom prst="rect">
            <a:avLst/>
          </a:prstGeom>
          <a:solidFill>
            <a:srgbClr val="046E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p:cNvSpPr>
            <a:spLocks noGrp="1"/>
          </p:cNvSpPr>
          <p:nvPr>
            <p:ph type="sldNum" sz="quarter" idx="4"/>
          </p:nvPr>
        </p:nvSpPr>
        <p:spPr>
          <a:xfrm>
            <a:off x="8824955" y="6337573"/>
            <a:ext cx="770984" cy="365125"/>
          </a:xfrm>
          <a:prstGeom prst="rect">
            <a:avLst/>
          </a:prstGeom>
        </p:spPr>
        <p:txBody>
          <a:bodyPr vert="horz" lIns="91440" tIns="45720" rIns="91440" bIns="45720" rtlCol="0" anchor="ctr"/>
          <a:lstStyle>
            <a:lvl1pPr algn="r">
              <a:defRPr sz="1200">
                <a:solidFill>
                  <a:schemeClr val="bg1"/>
                </a:solidFill>
              </a:defRPr>
            </a:lvl1pPr>
          </a:lstStyle>
          <a:p>
            <a:fld id="{7F5CE407-6216-4202-80E4-A30DC2F709B2}" type="slidenum">
              <a:rPr lang="en-US" smtClean="0"/>
              <a:pPr/>
              <a:t>‹#›</a:t>
            </a:fld>
            <a:endParaRPr lang="en-US" dirty="0"/>
          </a:p>
        </p:txBody>
      </p:sp>
      <p:sp>
        <p:nvSpPr>
          <p:cNvPr id="4" name="Date Placeholder"/>
          <p:cNvSpPr>
            <a:spLocks noGrp="1"/>
          </p:cNvSpPr>
          <p:nvPr>
            <p:ph type="dt" sz="half" idx="2"/>
          </p:nvPr>
        </p:nvSpPr>
        <p:spPr>
          <a:xfrm>
            <a:off x="7488103" y="6337573"/>
            <a:ext cx="1327120" cy="365125"/>
          </a:xfrm>
          <a:prstGeom prst="rect">
            <a:avLst/>
          </a:prstGeom>
        </p:spPr>
        <p:txBody>
          <a:bodyPr vert="horz" lIns="91440" tIns="45720" rIns="91440" bIns="45720" rtlCol="0" anchor="ctr"/>
          <a:lstStyle>
            <a:lvl1pPr algn="r">
              <a:defRPr sz="1000">
                <a:solidFill>
                  <a:schemeClr val="bg1"/>
                </a:solidFill>
              </a:defRPr>
            </a:lvl1pPr>
          </a:lstStyle>
          <a:p>
            <a:fld id="{B01F9CA3-105E-4857-9057-6DB6197DA786}" type="datetimeFigureOut">
              <a:rPr lang="en-US" smtClean="0"/>
              <a:pPr/>
              <a:t>10/17/19</a:t>
            </a:fld>
            <a:endParaRPr lang="en-US" dirty="0"/>
          </a:p>
        </p:txBody>
      </p:sp>
      <p:sp>
        <p:nvSpPr>
          <p:cNvPr id="9" name="ConsultingTrainingText"/>
          <p:cNvSpPr txBox="1"/>
          <p:nvPr userDrawn="1"/>
        </p:nvSpPr>
        <p:spPr>
          <a:xfrm>
            <a:off x="4288972" y="6367762"/>
            <a:ext cx="3623734" cy="307777"/>
          </a:xfrm>
          <a:prstGeom prst="rect">
            <a:avLst/>
          </a:prstGeom>
          <a:noFill/>
        </p:spPr>
        <p:txBody>
          <a:bodyPr wrap="square" rtlCol="0">
            <a:spAutoFit/>
          </a:bodyPr>
          <a:lstStyle/>
          <a:p>
            <a:pPr algn="ctr"/>
            <a:r>
              <a:rPr lang="en-US" sz="1400" dirty="0">
                <a:solidFill>
                  <a:schemeClr val="bg1"/>
                </a:solidFill>
                <a:latin typeface="Segoe UI" panose="020B0502040204020203" pitchFamily="34" charset="0"/>
                <a:cs typeface="Segoe UI" panose="020B0502040204020203" pitchFamily="34" charset="0"/>
              </a:rPr>
              <a:t>Consulting/Training</a:t>
            </a:r>
          </a:p>
        </p:txBody>
      </p:sp>
      <p:pic>
        <p:nvPicPr>
          <p:cNvPr id="14" name="Wintellect Logo">
            <a:extLst>
              <a:ext uri="{FF2B5EF4-FFF2-40B4-BE49-F238E27FC236}">
                <a16:creationId xmlns:a16="http://schemas.microsoft.com/office/drawing/2014/main" id="{C233B671-E807-4038-8D5B-3B7454466A1B}"/>
              </a:ext>
            </a:extLst>
          </p:cNvPr>
          <p:cNvPicPr>
            <a:picLocks noChangeAspect="1"/>
          </p:cNvPicPr>
          <p:nvPr userDrawn="1"/>
        </p:nvPicPr>
        <p:blipFill>
          <a:blip r:embed="rId10"/>
          <a:stretch>
            <a:fillRect/>
          </a:stretch>
        </p:blipFill>
        <p:spPr>
          <a:xfrm>
            <a:off x="253040" y="6302175"/>
            <a:ext cx="1543783" cy="443722"/>
          </a:xfrm>
          <a:prstGeom prst="rect">
            <a:avLst/>
          </a:prstGeom>
        </p:spPr>
      </p:pic>
      <p:sp>
        <p:nvSpPr>
          <p:cNvPr id="3" name="Content"/>
          <p:cNvSpPr>
            <a:spLocks noGrp="1"/>
          </p:cNvSpPr>
          <p:nvPr>
            <p:ph type="body" idx="1"/>
          </p:nvPr>
        </p:nvSpPr>
        <p:spPr>
          <a:xfrm>
            <a:off x="253040" y="1335654"/>
            <a:ext cx="11681693" cy="483654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p:cNvSpPr>
            <a:spLocks noGrp="1"/>
          </p:cNvSpPr>
          <p:nvPr>
            <p:ph type="title"/>
          </p:nvPr>
        </p:nvSpPr>
        <p:spPr>
          <a:xfrm>
            <a:off x="253040" y="1"/>
            <a:ext cx="11681693" cy="1257299"/>
          </a:xfrm>
          <a:prstGeom prst="rect">
            <a:avLst/>
          </a:prstGeom>
        </p:spPr>
        <p:txBody>
          <a:bodyPr vert="horz" lIns="91440" tIns="45720" rIns="91440" bIns="45720" rtlCol="0" anchor="ctr" anchorCtr="0">
            <a:noAutofit/>
          </a:bodyPr>
          <a:lstStyle/>
          <a:p>
            <a:r>
              <a:rPr lang="en-US" dirty="0"/>
              <a:t>Click to edit Master title style</a:t>
            </a:r>
            <a:endParaRPr dirty="0"/>
          </a:p>
        </p:txBody>
      </p:sp>
      <p:pic>
        <p:nvPicPr>
          <p:cNvPr id="17" name="NOW Logo">
            <a:extLst>
              <a:ext uri="{FF2B5EF4-FFF2-40B4-BE49-F238E27FC236}">
                <a16:creationId xmlns:a16="http://schemas.microsoft.com/office/drawing/2014/main" id="{A2084794-5FEC-427F-A3E3-C705AEA66A9B}"/>
              </a:ext>
            </a:extLst>
          </p:cNvPr>
          <p:cNvPicPr>
            <a:picLocks noChangeAspect="1"/>
          </p:cNvPicPr>
          <p:nvPr userDrawn="1"/>
        </p:nvPicPr>
        <p:blipFill>
          <a:blip r:embed="rId11"/>
          <a:stretch>
            <a:fillRect/>
          </a:stretch>
        </p:blipFill>
        <p:spPr>
          <a:xfrm>
            <a:off x="10834167" y="6295581"/>
            <a:ext cx="1100566" cy="451311"/>
          </a:xfrm>
          <a:prstGeom prst="rect">
            <a:avLst/>
          </a:prstGeom>
        </p:spPr>
      </p:pic>
    </p:spTree>
    <p:extLst>
      <p:ext uri="{BB962C8B-B14F-4D97-AF65-F5344CB8AC3E}">
        <p14:creationId xmlns:p14="http://schemas.microsoft.com/office/powerpoint/2010/main" val="204527436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Lst>
  <p:txStyles>
    <p:titleStyle>
      <a:lvl1pPr algn="l" defTabSz="914354" rtl="0" eaLnBrk="1" latinLnBrk="0" hangingPunct="1">
        <a:spcBef>
          <a:spcPct val="0"/>
        </a:spcBef>
        <a:buNone/>
        <a:defRPr sz="4000" b="0" kern="1200">
          <a:solidFill>
            <a:schemeClr val="bg1"/>
          </a:solidFill>
          <a:latin typeface="Segoe UI" panose="020B0502040204020203" pitchFamily="34" charset="0"/>
          <a:ea typeface="+mj-ea"/>
          <a:cs typeface="Segoe UI" panose="020B0502040204020203" pitchFamily="34" charset="0"/>
        </a:defRPr>
      </a:lvl1pPr>
    </p:titleStyle>
    <p:body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1">
          <p15:clr>
            <a:srgbClr val="F26B43"/>
          </p15:clr>
        </p15:guide>
        <p15:guide id="2" pos="3840">
          <p15:clr>
            <a:srgbClr val="F26B43"/>
          </p15:clr>
        </p15:guide>
        <p15:guide id="4" orient="horz" pos="3888">
          <p15:clr>
            <a:srgbClr val="F26B43"/>
          </p15:clr>
        </p15:guide>
        <p15:guide id="5" orient="horz" pos="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a:blip r:embed="rId4"/>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12990"/>
      </p:ext>
    </p:extLst>
  </p:cSld>
  <p:clrMap bg1="lt1" tx1="dk1" bg2="lt2" tx2="dk2" accent1="accent1" accent2="accent2" accent3="accent3" accent4="accent4" accent5="accent5" accent6="accent6" hlink="hlink" folHlink="folHlink"/>
  <p:sldLayoutIdLst>
    <p:sldLayoutId id="2147483781" r:id="rId1"/>
    <p:sldLayoutId id="214748378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image" Target="http://www.wintellect.com/images/Gold_Partner_rgb_no_competencies.jpg" TargetMode="External"/><Relationship Id="rId3" Type="http://schemas.openxmlformats.org/officeDocument/2006/relationships/image" Target="../media/image9.jpeg"/><Relationship Id="rId7"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4.jpg"/><Relationship Id="rId4" Type="http://schemas.openxmlformats.org/officeDocument/2006/relationships/image" Target="../media/image11.jpeg"/><Relationship Id="rId9"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4B4672-8565-4740-BB70-A4871D06AFE8}"/>
              </a:ext>
            </a:extLst>
          </p:cNvPr>
          <p:cNvSpPr>
            <a:spLocks noGrp="1"/>
          </p:cNvSpPr>
          <p:nvPr>
            <p:ph type="body" sz="quarter" idx="11"/>
          </p:nvPr>
        </p:nvSpPr>
        <p:spPr/>
        <p:txBody>
          <a:bodyPr/>
          <a:lstStyle/>
          <a:p>
            <a:r>
              <a:rPr lang="en-US" dirty="0">
                <a:solidFill>
                  <a:schemeClr val="bg1"/>
                </a:solidFill>
              </a:rPr>
              <a:t>Eric Greene, Programmer/Instructor</a:t>
            </a:r>
          </a:p>
          <a:p>
            <a:endParaRPr lang="en-US" dirty="0"/>
          </a:p>
        </p:txBody>
      </p:sp>
      <p:sp>
        <p:nvSpPr>
          <p:cNvPr id="3" name="Title 2">
            <a:extLst>
              <a:ext uri="{FF2B5EF4-FFF2-40B4-BE49-F238E27FC236}">
                <a16:creationId xmlns:a16="http://schemas.microsoft.com/office/drawing/2014/main" id="{FF0F3D5D-B3BE-4BD0-9100-1E4208B9CED3}"/>
              </a:ext>
            </a:extLst>
          </p:cNvPr>
          <p:cNvSpPr>
            <a:spLocks noGrp="1"/>
          </p:cNvSpPr>
          <p:nvPr>
            <p:ph type="ctrTitle"/>
          </p:nvPr>
        </p:nvSpPr>
        <p:spPr>
          <a:xfrm>
            <a:off x="1730511" y="2042532"/>
            <a:ext cx="9933980" cy="912311"/>
          </a:xfrm>
        </p:spPr>
        <p:txBody>
          <a:bodyPr/>
          <a:lstStyle/>
          <a:p>
            <a:r>
              <a:rPr lang="en-US" sz="4000" b="1" dirty="0"/>
              <a:t>Angular + </a:t>
            </a:r>
            <a:r>
              <a:rPr lang="en-US" sz="4000" b="1" dirty="0" err="1"/>
              <a:t>NgRx</a:t>
            </a:r>
            <a:br>
              <a:rPr lang="en-US" sz="4000" b="1" dirty="0"/>
            </a:br>
            <a:r>
              <a:rPr lang="en-US" sz="4000" b="1" dirty="0"/>
              <a:t>Exploring the Essentials of </a:t>
            </a:r>
            <a:r>
              <a:rPr lang="en-US" sz="4000" b="1" dirty="0" err="1"/>
              <a:t>NgRx</a:t>
            </a:r>
            <a:r>
              <a:rPr lang="en-US" sz="4000" b="1" dirty="0"/>
              <a:t>!</a:t>
            </a:r>
          </a:p>
        </p:txBody>
      </p:sp>
      <p:pic>
        <p:nvPicPr>
          <p:cNvPr id="6" name="Picture 5">
            <a:extLst>
              <a:ext uri="{FF2B5EF4-FFF2-40B4-BE49-F238E27FC236}">
                <a16:creationId xmlns:a16="http://schemas.microsoft.com/office/drawing/2014/main" id="{BFEEB760-FAE3-4CF3-8A21-A46235393294}"/>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66187" y="2112499"/>
            <a:ext cx="1093648" cy="1093648"/>
          </a:xfrm>
          <a:prstGeom prst="rect">
            <a:avLst/>
          </a:prstGeom>
        </p:spPr>
      </p:pic>
    </p:spTree>
    <p:extLst>
      <p:ext uri="{BB962C8B-B14F-4D97-AF65-F5344CB8AC3E}">
        <p14:creationId xmlns:p14="http://schemas.microsoft.com/office/powerpoint/2010/main" val="387398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AFB49BF-D16D-4D58-82FB-95CCB5DA0060}"/>
              </a:ext>
            </a:extLst>
          </p:cNvPr>
          <p:cNvSpPr txBox="1">
            <a:spLocks noChangeArrowheads="1"/>
          </p:cNvSpPr>
          <p:nvPr/>
        </p:nvSpPr>
        <p:spPr>
          <a:xfrm>
            <a:off x="347472" y="237118"/>
            <a:ext cx="8305800" cy="792162"/>
          </a:xfrm>
          <a:prstGeom prst="rect">
            <a:avLst/>
          </a:prstGeom>
        </p:spPr>
        <p:txBody>
          <a:bodyPr vert="horz" lIns="91440" tIns="45720" rIns="91440" bIns="45720" rtlCol="0" anchor="ctr" anchorCtr="0">
            <a:noAutofit/>
          </a:bodyPr>
          <a:lstStyle>
            <a:lvl1pPr algn="l" defTabSz="914354" rtl="0" eaLnBrk="1" latinLnBrk="0" hangingPunct="1">
              <a:spcBef>
                <a:spcPct val="0"/>
              </a:spcBef>
              <a:buNone/>
              <a:defRPr sz="4000" b="0" kern="1200">
                <a:solidFill>
                  <a:schemeClr val="bg1"/>
                </a:solidFill>
                <a:latin typeface="Segoe UI" panose="020B0502040204020203" pitchFamily="34" charset="0"/>
                <a:ea typeface="+mj-ea"/>
                <a:cs typeface="Segoe UI" panose="020B0502040204020203" pitchFamily="34" charset="0"/>
              </a:defRPr>
            </a:lvl1pPr>
          </a:lstStyle>
          <a:p>
            <a:pPr>
              <a:defRPr/>
            </a:pPr>
            <a:endParaRPr lang="en-US" dirty="0">
              <a:solidFill>
                <a:schemeClr val="accent2"/>
              </a:solidFill>
            </a:endParaRPr>
          </a:p>
        </p:txBody>
      </p:sp>
      <p:sp>
        <p:nvSpPr>
          <p:cNvPr id="17" name="TextBox 16">
            <a:extLst>
              <a:ext uri="{FF2B5EF4-FFF2-40B4-BE49-F238E27FC236}">
                <a16:creationId xmlns:a16="http://schemas.microsoft.com/office/drawing/2014/main" id="{04536243-9F8E-4F06-976D-2A682B97E365}"/>
              </a:ext>
            </a:extLst>
          </p:cNvPr>
          <p:cNvSpPr txBox="1"/>
          <p:nvPr/>
        </p:nvSpPr>
        <p:spPr>
          <a:xfrm>
            <a:off x="1299411" y="3617247"/>
            <a:ext cx="70712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Email</a:t>
            </a:r>
            <a:r>
              <a:rPr kumimoji="0" lang="en-US" sz="2800" b="0" i="0" u="sng"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wintellectwebinarqa</a:t>
            </a:r>
            <a:r>
              <a:rPr kumimoji="0" lang="en-US" sz="28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@wintellect.com</a:t>
            </a:r>
          </a:p>
        </p:txBody>
      </p:sp>
    </p:spTree>
    <p:extLst>
      <p:ext uri="{BB962C8B-B14F-4D97-AF65-F5344CB8AC3E}">
        <p14:creationId xmlns:p14="http://schemas.microsoft.com/office/powerpoint/2010/main" val="256535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07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9D77D-ED13-4854-8ED4-342EAEDAE3A2}"/>
              </a:ext>
            </a:extLst>
          </p:cNvPr>
          <p:cNvSpPr>
            <a:spLocks noGrp="1"/>
          </p:cNvSpPr>
          <p:nvPr>
            <p:ph type="title"/>
          </p:nvPr>
        </p:nvSpPr>
        <p:spPr/>
        <p:txBody>
          <a:bodyPr/>
          <a:lstStyle/>
          <a:p>
            <a:r>
              <a:rPr lang="en-US" dirty="0"/>
              <a:t>Wintellect’s Core Services</a:t>
            </a:r>
          </a:p>
        </p:txBody>
      </p:sp>
      <p:sp>
        <p:nvSpPr>
          <p:cNvPr id="4" name="Rectangle 2">
            <a:extLst>
              <a:ext uri="{FF2B5EF4-FFF2-40B4-BE49-F238E27FC236}">
                <a16:creationId xmlns:a16="http://schemas.microsoft.com/office/drawing/2014/main" id="{AAFB49BF-D16D-4D58-82FB-95CCB5DA0060}"/>
              </a:ext>
            </a:extLst>
          </p:cNvPr>
          <p:cNvSpPr txBox="1">
            <a:spLocks noChangeArrowheads="1"/>
          </p:cNvSpPr>
          <p:nvPr/>
        </p:nvSpPr>
        <p:spPr>
          <a:xfrm>
            <a:off x="347472" y="237118"/>
            <a:ext cx="8305800" cy="792162"/>
          </a:xfrm>
          <a:prstGeom prst="rect">
            <a:avLst/>
          </a:prstGeom>
        </p:spPr>
        <p:txBody>
          <a:bodyPr vert="horz" lIns="91440" tIns="45720" rIns="91440" bIns="45720" rtlCol="0" anchor="ctr" anchorCtr="0">
            <a:noAutofit/>
          </a:bodyPr>
          <a:lstStyle>
            <a:lvl1pPr algn="l" defTabSz="914354" rtl="0" eaLnBrk="1" latinLnBrk="0" hangingPunct="1">
              <a:spcBef>
                <a:spcPct val="0"/>
              </a:spcBef>
              <a:buNone/>
              <a:defRPr sz="4000" b="0" kern="1200">
                <a:solidFill>
                  <a:schemeClr val="bg1"/>
                </a:solidFill>
                <a:latin typeface="Segoe UI" panose="020B0502040204020203" pitchFamily="34" charset="0"/>
                <a:ea typeface="+mj-ea"/>
                <a:cs typeface="Segoe UI" panose="020B0502040204020203" pitchFamily="34" charset="0"/>
              </a:defRPr>
            </a:lvl1pPr>
          </a:lstStyle>
          <a:p>
            <a:pPr>
              <a:defRPr/>
            </a:pPr>
            <a:endParaRPr lang="en-US" dirty="0">
              <a:solidFill>
                <a:schemeClr val="accent2"/>
              </a:solidFill>
            </a:endParaRPr>
          </a:p>
        </p:txBody>
      </p:sp>
      <p:sp>
        <p:nvSpPr>
          <p:cNvPr id="5" name="Rectangle 3">
            <a:extLst>
              <a:ext uri="{FF2B5EF4-FFF2-40B4-BE49-F238E27FC236}">
                <a16:creationId xmlns:a16="http://schemas.microsoft.com/office/drawing/2014/main" id="{A57CAECB-E643-4A90-B1C3-A54D95CD43B9}"/>
              </a:ext>
            </a:extLst>
          </p:cNvPr>
          <p:cNvSpPr txBox="1">
            <a:spLocks noChangeArrowheads="1"/>
          </p:cNvSpPr>
          <p:nvPr/>
        </p:nvSpPr>
        <p:spPr>
          <a:xfrm>
            <a:off x="2184727" y="1509147"/>
            <a:ext cx="7440535" cy="3346946"/>
          </a:xfrm>
          <a:prstGeom prst="rect">
            <a:avLst/>
          </a:prstGeom>
        </p:spPr>
        <p:txBody>
          <a:bodyPr>
            <a:normAutofit fontScale="92500" lnSpcReduction="20000"/>
          </a:bodyPr>
          <a:lstStyle>
            <a:lvl1pPr marL="349234" indent="-349234" algn="l" defTabSz="914354" rtl="0" eaLnBrk="1" latinLnBrk="0" hangingPunct="1">
              <a:spcBef>
                <a:spcPts val="0"/>
              </a:spcBef>
              <a:spcAft>
                <a:spcPts val="1200"/>
              </a:spcAft>
              <a:buClr>
                <a:schemeClr val="tx1"/>
              </a:buClr>
              <a:buSzPct val="110000"/>
              <a:buFont typeface="Wingdings 2" pitchFamily="18" charset="2"/>
              <a:buChar char=""/>
              <a:defRPr sz="2800" kern="1200">
                <a:solidFill>
                  <a:schemeClr val="accent1"/>
                </a:solidFill>
                <a:latin typeface="Segoe UI"/>
                <a:ea typeface="+mn-ea"/>
                <a:cs typeface="Segoe UI"/>
              </a:defRPr>
            </a:lvl1pPr>
            <a:lvl2pPr marL="685766" indent="-336534" algn="l" defTabSz="914354" rtl="0" eaLnBrk="1" latinLnBrk="0" hangingPunct="1">
              <a:spcBef>
                <a:spcPts val="0"/>
              </a:spcBef>
              <a:spcAft>
                <a:spcPts val="1200"/>
              </a:spcAft>
              <a:buClr>
                <a:schemeClr val="tx1"/>
              </a:buClr>
              <a:buSzPct val="110000"/>
              <a:buFont typeface="Wingdings 2" pitchFamily="18" charset="2"/>
              <a:buChar char=""/>
              <a:defRPr sz="2400" kern="1200">
                <a:solidFill>
                  <a:schemeClr val="accent1"/>
                </a:solidFill>
                <a:latin typeface="Segoe UI"/>
                <a:ea typeface="+mn-ea"/>
                <a:cs typeface="Segoe UI"/>
              </a:defRPr>
            </a:lvl2pPr>
            <a:lvl3pPr marL="968326" indent="-282561" algn="l" defTabSz="914354" rtl="0" eaLnBrk="1" latinLnBrk="0" hangingPunct="1">
              <a:spcBef>
                <a:spcPts val="0"/>
              </a:spcBef>
              <a:spcAft>
                <a:spcPts val="1200"/>
              </a:spcAft>
              <a:buClr>
                <a:schemeClr val="tx1"/>
              </a:buClr>
              <a:buSzPct val="110000"/>
              <a:buFont typeface="Wingdings 2" pitchFamily="18" charset="2"/>
              <a:buChar char=""/>
              <a:defRPr sz="1800" kern="1200">
                <a:solidFill>
                  <a:schemeClr val="accent1"/>
                </a:solidFill>
                <a:latin typeface="Segoe UI"/>
                <a:ea typeface="+mn-ea"/>
                <a:cs typeface="Segoe UI"/>
              </a:defRPr>
            </a:lvl3pPr>
            <a:lvl4pPr marL="1263587" indent="-295259" algn="l" defTabSz="914354" rtl="0" eaLnBrk="1" latinLnBrk="0" hangingPunct="1">
              <a:spcBef>
                <a:spcPts val="0"/>
              </a:spcBef>
              <a:spcAft>
                <a:spcPts val="1200"/>
              </a:spcAft>
              <a:buClr>
                <a:schemeClr val="tx1"/>
              </a:buClr>
              <a:buSzPct val="110000"/>
              <a:buFont typeface="Wingdings 2" pitchFamily="18" charset="2"/>
              <a:buChar char=""/>
              <a:defRPr sz="1600" kern="1200">
                <a:solidFill>
                  <a:schemeClr val="accent1"/>
                </a:solidFill>
                <a:latin typeface="Segoe UI"/>
                <a:ea typeface="+mn-ea"/>
                <a:cs typeface="Segoe UI"/>
              </a:defRPr>
            </a:lvl4pPr>
            <a:lvl5pPr marL="1546148" indent="-282561" algn="l" defTabSz="914354" rtl="0" eaLnBrk="1" latinLnBrk="0" hangingPunct="1">
              <a:spcBef>
                <a:spcPts val="0"/>
              </a:spcBef>
              <a:spcAft>
                <a:spcPts val="1200"/>
              </a:spcAft>
              <a:buClr>
                <a:schemeClr val="tx1"/>
              </a:buClr>
              <a:buSzPct val="110000"/>
              <a:buFont typeface="Wingdings 2" pitchFamily="18" charset="2"/>
              <a:buChar char=""/>
              <a:defRPr sz="1400" kern="1200">
                <a:solidFill>
                  <a:schemeClr val="accent1"/>
                </a:solidFill>
                <a:latin typeface="Segoe UI"/>
                <a:ea typeface="+mn-ea"/>
                <a:cs typeface="Segoe UI"/>
              </a:defRPr>
            </a:lvl5pPr>
            <a:lvl6pPr marL="1828709"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619"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593" indent="-282561" algn="l" defTabSz="914354"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091" indent="-282561" algn="l" defTabSz="914354"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spcAft>
                <a:spcPts val="600"/>
              </a:spcAft>
              <a:buFont typeface="Wingdings 2" pitchFamily="18" charset="2"/>
              <a:buNone/>
            </a:pPr>
            <a:r>
              <a:rPr lang="en-US" dirty="0">
                <a:latin typeface="Segoe UI" panose="020B0502040204020203" pitchFamily="34" charset="0"/>
                <a:cs typeface="Segoe UI" panose="020B0502040204020203" pitchFamily="34" charset="0"/>
              </a:rPr>
              <a:t>Consulting</a:t>
            </a:r>
          </a:p>
          <a:p>
            <a:pPr marL="0" indent="0">
              <a:buFont typeface="Wingdings 2" pitchFamily="18" charset="2"/>
              <a:buNone/>
            </a:pPr>
            <a:r>
              <a:rPr lang="en-US" sz="2000" dirty="0">
                <a:solidFill>
                  <a:srgbClr val="0070C0"/>
                </a:solidFill>
                <a:latin typeface="Segoe UI" panose="020B0502040204020203" pitchFamily="34" charset="0"/>
                <a:cs typeface="Segoe UI" panose="020B0502040204020203" pitchFamily="34" charset="0"/>
              </a:rPr>
              <a:t>Custom software application development and architecture</a:t>
            </a:r>
          </a:p>
          <a:p>
            <a:pPr marL="0" indent="0">
              <a:buFont typeface="Wingdings 2" pitchFamily="18" charset="2"/>
              <a:buNone/>
            </a:pPr>
            <a:endParaRPr lang="en-US" sz="1400" dirty="0">
              <a:latin typeface="Segoe UI" panose="020B0502040204020203" pitchFamily="34" charset="0"/>
              <a:cs typeface="Segoe UI" panose="020B0502040204020203" pitchFamily="34" charset="0"/>
            </a:endParaRPr>
          </a:p>
          <a:p>
            <a:pPr marL="0" indent="0">
              <a:spcAft>
                <a:spcPts val="600"/>
              </a:spcAft>
              <a:buFont typeface="Wingdings 2" pitchFamily="18" charset="2"/>
              <a:buNone/>
            </a:pPr>
            <a:r>
              <a:rPr lang="en-US" dirty="0">
                <a:latin typeface="Segoe UI" panose="020B0502040204020203" pitchFamily="34" charset="0"/>
                <a:cs typeface="Segoe UI" panose="020B0502040204020203" pitchFamily="34" charset="0"/>
              </a:rPr>
              <a:t>Instructor-led Training</a:t>
            </a:r>
          </a:p>
          <a:p>
            <a:pPr marL="0" indent="0">
              <a:buFont typeface="Wingdings 2" pitchFamily="18" charset="2"/>
              <a:buNone/>
            </a:pPr>
            <a:r>
              <a:rPr lang="en-US" sz="2000" dirty="0">
                <a:solidFill>
                  <a:srgbClr val="0070C0"/>
                </a:solidFill>
                <a:latin typeface="Segoe UI" panose="020B0502040204020203" pitchFamily="34" charset="0"/>
                <a:cs typeface="Segoe UI" panose="020B0502040204020203" pitchFamily="34" charset="0"/>
              </a:rPr>
              <a:t>Microsoft’s #1 training vendor for over 15 years having trained more than 50,000 Microsoft developers</a:t>
            </a:r>
          </a:p>
          <a:p>
            <a:pPr marL="0" indent="0">
              <a:buFont typeface="Wingdings 2" pitchFamily="18" charset="2"/>
              <a:buNone/>
            </a:pPr>
            <a:endParaRPr lang="en-US" sz="1500" dirty="0">
              <a:latin typeface="Segoe UI" panose="020B0502040204020203" pitchFamily="34" charset="0"/>
              <a:cs typeface="Segoe UI" panose="020B0502040204020203" pitchFamily="34" charset="0"/>
            </a:endParaRPr>
          </a:p>
          <a:p>
            <a:pPr marL="0" indent="0">
              <a:spcAft>
                <a:spcPts val="600"/>
              </a:spcAft>
              <a:buFont typeface="Wingdings 2" pitchFamily="18" charset="2"/>
              <a:buNone/>
            </a:pPr>
            <a:r>
              <a:rPr lang="en-US" dirty="0">
                <a:solidFill>
                  <a:schemeClr val="tx2"/>
                </a:solidFill>
                <a:latin typeface="Segoe UI" panose="020B0502040204020203" pitchFamily="34" charset="0"/>
                <a:cs typeface="Segoe UI" panose="020B0502040204020203" pitchFamily="34" charset="0"/>
              </a:rPr>
              <a:t>On-Demand Training</a:t>
            </a:r>
          </a:p>
          <a:p>
            <a:pPr marL="0" indent="0">
              <a:buFont typeface="Wingdings 2" pitchFamily="18" charset="2"/>
              <a:buNone/>
            </a:pPr>
            <a:r>
              <a:rPr lang="en-US" sz="2000" dirty="0">
                <a:solidFill>
                  <a:srgbClr val="0070C0"/>
                </a:solidFill>
                <a:latin typeface="Segoe UI" panose="020B0502040204020203" pitchFamily="34" charset="0"/>
                <a:cs typeface="Segoe UI" panose="020B0502040204020203" pitchFamily="34" charset="0"/>
              </a:rPr>
              <a:t>World class, subscription based online training</a:t>
            </a:r>
          </a:p>
        </p:txBody>
      </p:sp>
      <p:pic>
        <p:nvPicPr>
          <p:cNvPr id="6" name="Picture 5">
            <a:extLst>
              <a:ext uri="{FF2B5EF4-FFF2-40B4-BE49-F238E27FC236}">
                <a16:creationId xmlns:a16="http://schemas.microsoft.com/office/drawing/2014/main" id="{E1F76AB3-EC82-4EB7-9600-8B6DB8E373B9}"/>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965520" y="2656306"/>
            <a:ext cx="880745" cy="704850"/>
          </a:xfrm>
          <a:prstGeom prst="rect">
            <a:avLst/>
          </a:prstGeom>
        </p:spPr>
      </p:pic>
      <p:pic>
        <p:nvPicPr>
          <p:cNvPr id="7" name="Picture 6">
            <a:extLst>
              <a:ext uri="{FF2B5EF4-FFF2-40B4-BE49-F238E27FC236}">
                <a16:creationId xmlns:a16="http://schemas.microsoft.com/office/drawing/2014/main" id="{016688C6-8545-4BBA-BB5C-A5A0DF56E116}"/>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965520" y="3938924"/>
            <a:ext cx="883285" cy="695960"/>
          </a:xfrm>
          <a:prstGeom prst="rect">
            <a:avLst/>
          </a:prstGeom>
        </p:spPr>
      </p:pic>
      <p:pic>
        <p:nvPicPr>
          <p:cNvPr id="8" name="Picture 7">
            <a:extLst>
              <a:ext uri="{FF2B5EF4-FFF2-40B4-BE49-F238E27FC236}">
                <a16:creationId xmlns:a16="http://schemas.microsoft.com/office/drawing/2014/main" id="{DCE40EB4-22D1-4F30-BA27-848641360AEE}"/>
              </a:ext>
            </a:extLst>
          </p:cNvPr>
          <p:cNvPicPr/>
          <p:nvPr/>
        </p:nvPicPr>
        <p:blipFill>
          <a:blip r:embed="rId4" cstate="email">
            <a:extLst>
              <a:ext uri="{28A0092B-C50C-407E-A947-70E740481C1C}">
                <a14:useLocalDpi xmlns:a14="http://schemas.microsoft.com/office/drawing/2010/main" val="0"/>
              </a:ext>
            </a:extLst>
          </a:blip>
          <a:stretch>
            <a:fillRect/>
          </a:stretch>
        </p:blipFill>
        <p:spPr>
          <a:xfrm>
            <a:off x="965518" y="1513386"/>
            <a:ext cx="882650" cy="706120"/>
          </a:xfrm>
          <a:prstGeom prst="rect">
            <a:avLst/>
          </a:prstGeom>
        </p:spPr>
      </p:pic>
      <p:pic>
        <p:nvPicPr>
          <p:cNvPr id="9" name="Picture 8">
            <a:extLst>
              <a:ext uri="{FF2B5EF4-FFF2-40B4-BE49-F238E27FC236}">
                <a16:creationId xmlns:a16="http://schemas.microsoft.com/office/drawing/2014/main" id="{DA685CE5-2D38-450C-A537-63863F356A1B}"/>
              </a:ext>
            </a:extLst>
          </p:cNvPr>
          <p:cNvPicPr>
            <a:picLocks noChangeAspect="1"/>
          </p:cNvPicPr>
          <p:nvPr/>
        </p:nvPicPr>
        <p:blipFill>
          <a:blip r:embed="rId5"/>
          <a:stretch>
            <a:fillRect/>
          </a:stretch>
        </p:blipFill>
        <p:spPr>
          <a:xfrm>
            <a:off x="7899847" y="4997955"/>
            <a:ext cx="2003185" cy="975334"/>
          </a:xfrm>
          <a:prstGeom prst="rect">
            <a:avLst/>
          </a:prstGeom>
        </p:spPr>
      </p:pic>
      <p:pic>
        <p:nvPicPr>
          <p:cNvPr id="10" name="Picture 9">
            <a:extLst>
              <a:ext uri="{FF2B5EF4-FFF2-40B4-BE49-F238E27FC236}">
                <a16:creationId xmlns:a16="http://schemas.microsoft.com/office/drawing/2014/main" id="{B2B4C20A-C591-464F-84B1-87F33F46C1A2}"/>
              </a:ext>
            </a:extLst>
          </p:cNvPr>
          <p:cNvPicPr>
            <a:picLocks noChangeAspect="1"/>
          </p:cNvPicPr>
          <p:nvPr/>
        </p:nvPicPr>
        <p:blipFill>
          <a:blip r:embed="rId6"/>
          <a:stretch>
            <a:fillRect/>
          </a:stretch>
        </p:blipFill>
        <p:spPr>
          <a:xfrm>
            <a:off x="10249443" y="4913846"/>
            <a:ext cx="1237543" cy="1143553"/>
          </a:xfrm>
          <a:prstGeom prst="rect">
            <a:avLst/>
          </a:prstGeom>
        </p:spPr>
      </p:pic>
      <p:pic>
        <p:nvPicPr>
          <p:cNvPr id="11" name="ctl00_Image1" descr="http://www.wintellect.com/images/Gold_Partner_rgb_no_competencies.jpg">
            <a:extLst>
              <a:ext uri="{FF2B5EF4-FFF2-40B4-BE49-F238E27FC236}">
                <a16:creationId xmlns:a16="http://schemas.microsoft.com/office/drawing/2014/main" id="{381CD3B4-9CE5-447F-A1DD-5FB40F21C3F8}"/>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717336" y="5142400"/>
            <a:ext cx="1271568" cy="68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38E2251-53B3-4D58-B96B-0CE4F6ADD245}"/>
              </a:ext>
            </a:extLst>
          </p:cNvPr>
          <p:cNvPicPr>
            <a:picLocks noChangeAspect="1"/>
          </p:cNvPicPr>
          <p:nvPr/>
        </p:nvPicPr>
        <p:blipFill>
          <a:blip r:embed="rId9"/>
          <a:stretch>
            <a:fillRect/>
          </a:stretch>
        </p:blipFill>
        <p:spPr>
          <a:xfrm>
            <a:off x="801073" y="4764988"/>
            <a:ext cx="1441268" cy="1441268"/>
          </a:xfrm>
          <a:prstGeom prst="rect">
            <a:avLst/>
          </a:prstGeom>
        </p:spPr>
      </p:pic>
      <p:pic>
        <p:nvPicPr>
          <p:cNvPr id="13" name="Picture 12">
            <a:extLst>
              <a:ext uri="{FF2B5EF4-FFF2-40B4-BE49-F238E27FC236}">
                <a16:creationId xmlns:a16="http://schemas.microsoft.com/office/drawing/2014/main" id="{5B578408-9AFC-484E-91EA-3B4EADE4E95D}"/>
              </a:ext>
            </a:extLst>
          </p:cNvPr>
          <p:cNvPicPr>
            <a:picLocks noChangeAspect="1"/>
          </p:cNvPicPr>
          <p:nvPr/>
        </p:nvPicPr>
        <p:blipFill>
          <a:blip r:embed="rId10"/>
          <a:stretch>
            <a:fillRect/>
          </a:stretch>
        </p:blipFill>
        <p:spPr>
          <a:xfrm>
            <a:off x="4461698" y="4902028"/>
            <a:ext cx="2955306" cy="1167188"/>
          </a:xfrm>
          <a:prstGeom prst="rect">
            <a:avLst/>
          </a:prstGeom>
        </p:spPr>
      </p:pic>
    </p:spTree>
    <p:extLst>
      <p:ext uri="{BB962C8B-B14F-4D97-AF65-F5344CB8AC3E}">
        <p14:creationId xmlns:p14="http://schemas.microsoft.com/office/powerpoint/2010/main" val="264181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453006" y="136697"/>
            <a:ext cx="8305800" cy="1096962"/>
          </a:xfrm>
        </p:spPr>
        <p:txBody>
          <a:bodyPr/>
          <a:lstStyle/>
          <a:p>
            <a:pPr>
              <a:defRPr/>
            </a:pPr>
            <a:r>
              <a:rPr lang="en-US" sz="4000" dirty="0"/>
              <a:t>Industry Influencers</a:t>
            </a:r>
            <a:br>
              <a:rPr lang="en-US" sz="4000" dirty="0"/>
            </a:br>
            <a:r>
              <a:rPr lang="en-US" sz="2800" dirty="0">
                <a:solidFill>
                  <a:schemeClr val="accent5">
                    <a:lumMod val="60000"/>
                    <a:lumOff val="40000"/>
                  </a:schemeClr>
                </a:solidFill>
                <a:latin typeface="Segoe UI Light" panose="020B0502040204020203" pitchFamily="34" charset="0"/>
                <a:cs typeface="Segoe UI Light" panose="020B0502040204020203" pitchFamily="34" charset="0"/>
              </a:rPr>
              <a:t>We wrote the book (over 30 of them)</a:t>
            </a:r>
            <a:endParaRPr lang="en-US" sz="4000" dirty="0">
              <a:solidFill>
                <a:schemeClr val="accent5">
                  <a:lumMod val="60000"/>
                  <a:lumOff val="40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772" y="685178"/>
            <a:ext cx="5059844" cy="5107451"/>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9065" y="1694143"/>
            <a:ext cx="3040929" cy="3649115"/>
          </a:xfrm>
          <a:prstGeom prst="rect">
            <a:avLst/>
          </a:prstGeom>
        </p:spPr>
      </p:pic>
    </p:spTree>
    <p:extLst>
      <p:ext uri="{BB962C8B-B14F-4D97-AF65-F5344CB8AC3E}">
        <p14:creationId xmlns:p14="http://schemas.microsoft.com/office/powerpoint/2010/main" val="420043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2414" y="1575128"/>
            <a:ext cx="11749086" cy="4259334"/>
          </a:xfrm>
        </p:spPr>
        <p:txBody>
          <a:bodyPr anchor="t">
            <a:normAutofit/>
          </a:bodyPr>
          <a:lstStyle/>
          <a:p>
            <a:pPr>
              <a:buClr>
                <a:schemeClr val="bg1"/>
              </a:buClr>
            </a:pPr>
            <a:r>
              <a:rPr lang="en-US" sz="2400" dirty="0">
                <a:solidFill>
                  <a:schemeClr val="bg1"/>
                </a:solidFill>
                <a:latin typeface="Segoe UI" panose="020B0502040204020203" pitchFamily="34" charset="0"/>
                <a:cs typeface="Segoe UI" panose="020B0502040204020203" pitchFamily="34" charset="0"/>
              </a:rPr>
              <a:t>10% discount on any public virtual MOC courses</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www.wintellect.com/moc</a:t>
            </a:r>
          </a:p>
          <a:p>
            <a:pPr>
              <a:buClr>
                <a:schemeClr val="bg1"/>
              </a:buClr>
            </a:pPr>
            <a:r>
              <a:rPr lang="en-US" sz="2400" dirty="0">
                <a:solidFill>
                  <a:schemeClr val="bg1"/>
                </a:solidFill>
                <a:latin typeface="Segoe UI" panose="020B0502040204020203" pitchFamily="34" charset="0"/>
                <a:cs typeface="Segoe UI" panose="020B0502040204020203" pitchFamily="34" charset="0"/>
              </a:rPr>
              <a:t>10% discount on Microsoft Certification Roles Training</a:t>
            </a:r>
          </a:p>
          <a:p>
            <a:pPr>
              <a:buClr>
                <a:schemeClr val="bg1"/>
              </a:buClr>
            </a:pPr>
            <a:r>
              <a:rPr lang="en-US" sz="2400" dirty="0" err="1">
                <a:solidFill>
                  <a:schemeClr val="bg1"/>
                </a:solidFill>
                <a:latin typeface="Segoe UI" panose="020B0502040204020203" pitchFamily="34" charset="0"/>
                <a:cs typeface="Segoe UI" panose="020B0502040204020203" pitchFamily="34" charset="0"/>
              </a:rPr>
              <a:t>AppDev</a:t>
            </a:r>
            <a:r>
              <a:rPr lang="en-US" sz="2400" dirty="0">
                <a:solidFill>
                  <a:schemeClr val="bg1"/>
                </a:solidFill>
                <a:latin typeface="Segoe UI" panose="020B0502040204020203" pitchFamily="34" charset="0"/>
                <a:cs typeface="Segoe UI" panose="020B0502040204020203" pitchFamily="34" charset="0"/>
              </a:rPr>
              <a:t> / Cloud FREE Briefing or Q&amp;A</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Discuss your project or topic of interest!</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Get a 1 on 1 briefing or lunch &amp; learn.</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Azure cloud, DevOps, Data &amp; AI, Modern Web development, and more!</a:t>
            </a:r>
          </a:p>
          <a:p>
            <a:pPr>
              <a:buClr>
                <a:schemeClr val="bg1"/>
              </a:buClr>
            </a:pPr>
            <a:r>
              <a:rPr lang="en-US" sz="2400" dirty="0">
                <a:solidFill>
                  <a:schemeClr val="bg1"/>
                </a:solidFill>
                <a:latin typeface="Segoe UI" panose="020B0502040204020203" pitchFamily="34" charset="0"/>
                <a:cs typeface="Segoe UI" panose="020B0502040204020203" pitchFamily="34" charset="0"/>
              </a:rPr>
              <a:t>10% discount for private onsite training</a:t>
            </a: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53040" y="0"/>
            <a:ext cx="9503017" cy="1257300"/>
          </a:xfrm>
        </p:spPr>
        <p:txBody>
          <a:bodyPr>
            <a:normAutofit/>
          </a:bodyPr>
          <a:lstStyle/>
          <a:p>
            <a:r>
              <a:rPr lang="en-US" dirty="0"/>
              <a:t>Special offer for attendees of this webinar</a:t>
            </a:r>
            <a:endParaRPr lang="en-US" sz="4000"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F43EBCE-9FC4-494B-B8C7-C1D2641C0C48}"/>
              </a:ext>
            </a:extLst>
          </p:cNvPr>
          <p:cNvSpPr txBox="1"/>
          <p:nvPr/>
        </p:nvSpPr>
        <p:spPr>
          <a:xfrm>
            <a:off x="193421" y="5901668"/>
            <a:ext cx="11563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For more details, contact Martha Garron at </a:t>
            </a:r>
            <a:r>
              <a:rPr kumimoji="0" lang="en-US" sz="2800" b="0" i="0" u="sng"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mgarron@wintellect.com</a:t>
            </a:r>
          </a:p>
        </p:txBody>
      </p:sp>
      <p:pic>
        <p:nvPicPr>
          <p:cNvPr id="6" name="Picture 5" descr="https://i1.wp.com/buildazure.com/wp-content/uploads/2018/09/azure-solutions-architect-expert-150x150.png?resize=150%2C150&amp;ssl=1">
            <a:extLst>
              <a:ext uri="{FF2B5EF4-FFF2-40B4-BE49-F238E27FC236}">
                <a16:creationId xmlns:a16="http://schemas.microsoft.com/office/drawing/2014/main" id="{9195E009-2094-4207-87E3-6F805B548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7759" y="2250625"/>
            <a:ext cx="945615" cy="945615"/>
          </a:xfrm>
          <a:prstGeom prst="rect">
            <a:avLst/>
          </a:prstGeom>
          <a:noFill/>
          <a:ln>
            <a:noFill/>
          </a:ln>
        </p:spPr>
      </p:pic>
      <p:pic>
        <p:nvPicPr>
          <p:cNvPr id="9" name="Picture 8">
            <a:extLst>
              <a:ext uri="{FF2B5EF4-FFF2-40B4-BE49-F238E27FC236}">
                <a16:creationId xmlns:a16="http://schemas.microsoft.com/office/drawing/2014/main" id="{8C40AF2B-5CDE-4D8E-9AC3-4D2FE10BD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633" y="2269792"/>
            <a:ext cx="917321" cy="955542"/>
          </a:xfrm>
          <a:prstGeom prst="rect">
            <a:avLst/>
          </a:prstGeom>
        </p:spPr>
      </p:pic>
      <p:pic>
        <p:nvPicPr>
          <p:cNvPr id="11" name="Picture 10">
            <a:extLst>
              <a:ext uri="{FF2B5EF4-FFF2-40B4-BE49-F238E27FC236}">
                <a16:creationId xmlns:a16="http://schemas.microsoft.com/office/drawing/2014/main" id="{F00DAA17-0E76-49D1-9611-294BFE2F9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9004" y="2279719"/>
            <a:ext cx="907791" cy="945615"/>
          </a:xfrm>
          <a:prstGeom prst="rect">
            <a:avLst/>
          </a:prstGeom>
        </p:spPr>
      </p:pic>
    </p:spTree>
    <p:extLst>
      <p:ext uri="{BB962C8B-B14F-4D97-AF65-F5344CB8AC3E}">
        <p14:creationId xmlns:p14="http://schemas.microsoft.com/office/powerpoint/2010/main" val="385119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02331F-0D12-417F-9FEC-60275709BF1A}"/>
              </a:ext>
            </a:extLst>
          </p:cNvPr>
          <p:cNvSpPr>
            <a:spLocks noGrp="1"/>
          </p:cNvSpPr>
          <p:nvPr>
            <p:ph type="title"/>
          </p:nvPr>
        </p:nvSpPr>
        <p:spPr/>
        <p:txBody>
          <a:bodyPr/>
          <a:lstStyle/>
          <a:p>
            <a:r>
              <a:rPr lang="en-US" dirty="0"/>
              <a:t>Webinar Agenda</a:t>
            </a:r>
          </a:p>
        </p:txBody>
      </p:sp>
      <p:sp>
        <p:nvSpPr>
          <p:cNvPr id="5" name="Content Placeholder 4">
            <a:extLst>
              <a:ext uri="{FF2B5EF4-FFF2-40B4-BE49-F238E27FC236}">
                <a16:creationId xmlns:a16="http://schemas.microsoft.com/office/drawing/2014/main" id="{9EA6FCFA-BF32-B845-96C6-39F0BDAA8AD5}"/>
              </a:ext>
            </a:extLst>
          </p:cNvPr>
          <p:cNvSpPr>
            <a:spLocks noGrp="1"/>
          </p:cNvSpPr>
          <p:nvPr>
            <p:ph sz="quarter" idx="12"/>
          </p:nvPr>
        </p:nvSpPr>
        <p:spPr/>
        <p:txBody>
          <a:bodyPr/>
          <a:lstStyle/>
          <a:p>
            <a:r>
              <a:rPr lang="en-US" dirty="0" err="1"/>
              <a:t>NgRx</a:t>
            </a:r>
            <a:r>
              <a:rPr lang="en-US" dirty="0"/>
              <a:t> Basics!</a:t>
            </a:r>
          </a:p>
          <a:p>
            <a:r>
              <a:rPr lang="en-US" dirty="0"/>
              <a:t>Actions, Reducers, Selectors</a:t>
            </a:r>
          </a:p>
          <a:p>
            <a:r>
              <a:rPr lang="en-US" dirty="0"/>
              <a:t>Redux Developer Tools</a:t>
            </a:r>
          </a:p>
          <a:p>
            <a:r>
              <a:rPr lang="en-US" dirty="0"/>
              <a:t>REST API calls with Effects</a:t>
            </a:r>
          </a:p>
          <a:p>
            <a:r>
              <a:rPr lang="en-US" dirty="0"/>
              <a:t>Connect Angular Router to </a:t>
            </a:r>
            <a:r>
              <a:rPr lang="en-US" dirty="0" err="1"/>
              <a:t>NgRx</a:t>
            </a:r>
            <a:endParaRPr lang="en-US" dirty="0"/>
          </a:p>
        </p:txBody>
      </p:sp>
    </p:spTree>
    <p:extLst>
      <p:ext uri="{BB962C8B-B14F-4D97-AF65-F5344CB8AC3E}">
        <p14:creationId xmlns:p14="http://schemas.microsoft.com/office/powerpoint/2010/main" val="341869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02331F-0D12-417F-9FEC-60275709BF1A}"/>
              </a:ext>
            </a:extLst>
          </p:cNvPr>
          <p:cNvSpPr>
            <a:spLocks noGrp="1"/>
          </p:cNvSpPr>
          <p:nvPr>
            <p:ph type="title"/>
          </p:nvPr>
        </p:nvSpPr>
        <p:spPr/>
        <p:txBody>
          <a:bodyPr/>
          <a:lstStyle/>
          <a:p>
            <a:r>
              <a:rPr lang="en-US" dirty="0"/>
              <a:t>Angular with </a:t>
            </a:r>
            <a:r>
              <a:rPr lang="en-US" dirty="0" err="1"/>
              <a:t>NgRx</a:t>
            </a:r>
            <a:endParaRPr lang="en-US" dirty="0"/>
          </a:p>
        </p:txBody>
      </p:sp>
      <p:sp>
        <p:nvSpPr>
          <p:cNvPr id="5" name="Content Placeholder 4">
            <a:extLst>
              <a:ext uri="{FF2B5EF4-FFF2-40B4-BE49-F238E27FC236}">
                <a16:creationId xmlns:a16="http://schemas.microsoft.com/office/drawing/2014/main" id="{9EA6FCFA-BF32-B845-96C6-39F0BDAA8AD5}"/>
              </a:ext>
            </a:extLst>
          </p:cNvPr>
          <p:cNvSpPr>
            <a:spLocks noGrp="1"/>
          </p:cNvSpPr>
          <p:nvPr>
            <p:ph sz="quarter" idx="12"/>
          </p:nvPr>
        </p:nvSpPr>
        <p:spPr/>
        <p:txBody>
          <a:bodyPr>
            <a:normAutofit/>
          </a:bodyPr>
          <a:lstStyle/>
          <a:p>
            <a:r>
              <a:rPr lang="en-US" dirty="0"/>
              <a:t>Angular is a popular JavaScript-based user interface (UI) framework</a:t>
            </a:r>
          </a:p>
          <a:p>
            <a:r>
              <a:rPr lang="en-US" dirty="0" err="1"/>
              <a:t>NgRx</a:t>
            </a:r>
            <a:r>
              <a:rPr lang="en-US" dirty="0"/>
              <a:t> is an application state management library for Angular which uses the principles of Redux and </a:t>
            </a:r>
            <a:r>
              <a:rPr lang="en-US" dirty="0" err="1"/>
              <a:t>RxJS</a:t>
            </a:r>
            <a:endParaRPr lang="en-US" dirty="0"/>
          </a:p>
          <a:p>
            <a:r>
              <a:rPr lang="en-US" dirty="0" err="1"/>
              <a:t>NgRx</a:t>
            </a:r>
            <a:r>
              <a:rPr lang="en-US" dirty="0"/>
              <a:t> is a great addition to an Angular application, but it can be difficult to learn</a:t>
            </a:r>
          </a:p>
          <a:p>
            <a:r>
              <a:rPr lang="en-US" dirty="0"/>
              <a:t>Typically, Redux is hard to grasp at first, but once understood, it is fairly easy to work with</a:t>
            </a:r>
          </a:p>
          <a:p>
            <a:r>
              <a:rPr lang="en-US" dirty="0"/>
              <a:t>The simplest examples of </a:t>
            </a:r>
            <a:r>
              <a:rPr lang="en-US" dirty="0" err="1"/>
              <a:t>RxJS</a:t>
            </a:r>
            <a:r>
              <a:rPr lang="en-US" dirty="0"/>
              <a:t> are pretty easy, but mastery of </a:t>
            </a:r>
            <a:r>
              <a:rPr lang="en-US" dirty="0" err="1"/>
              <a:t>RxJS</a:t>
            </a:r>
            <a:r>
              <a:rPr lang="en-US" dirty="0"/>
              <a:t> is much harder</a:t>
            </a:r>
          </a:p>
        </p:txBody>
      </p:sp>
    </p:spTree>
    <p:extLst>
      <p:ext uri="{BB962C8B-B14F-4D97-AF65-F5344CB8AC3E}">
        <p14:creationId xmlns:p14="http://schemas.microsoft.com/office/powerpoint/2010/main" val="4220901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02331F-0D12-417F-9FEC-60275709BF1A}"/>
              </a:ext>
            </a:extLst>
          </p:cNvPr>
          <p:cNvSpPr>
            <a:spLocks noGrp="1"/>
          </p:cNvSpPr>
          <p:nvPr>
            <p:ph type="title"/>
          </p:nvPr>
        </p:nvSpPr>
        <p:spPr/>
        <p:txBody>
          <a:bodyPr/>
          <a:lstStyle/>
          <a:p>
            <a:r>
              <a:rPr lang="en-US" dirty="0"/>
              <a:t>Angular with </a:t>
            </a:r>
            <a:r>
              <a:rPr lang="en-US" dirty="0" err="1"/>
              <a:t>NgRx</a:t>
            </a:r>
            <a:endParaRPr lang="en-US" dirty="0"/>
          </a:p>
        </p:txBody>
      </p:sp>
      <p:pic>
        <p:nvPicPr>
          <p:cNvPr id="6" name="Picture 5">
            <a:extLst>
              <a:ext uri="{FF2B5EF4-FFF2-40B4-BE49-F238E27FC236}">
                <a16:creationId xmlns:a16="http://schemas.microsoft.com/office/drawing/2014/main" id="{8008CBEA-5E21-1C49-BA77-C95ADE858381}"/>
              </a:ext>
            </a:extLst>
          </p:cNvPr>
          <p:cNvPicPr>
            <a:picLocks noChangeAspect="1"/>
          </p:cNvPicPr>
          <p:nvPr/>
        </p:nvPicPr>
        <p:blipFill>
          <a:blip r:embed="rId3"/>
          <a:stretch>
            <a:fillRect/>
          </a:stretch>
        </p:blipFill>
        <p:spPr>
          <a:xfrm>
            <a:off x="1866411" y="1357952"/>
            <a:ext cx="8454949" cy="4755909"/>
          </a:xfrm>
          <a:prstGeom prst="rect">
            <a:avLst/>
          </a:prstGeom>
        </p:spPr>
      </p:pic>
      <p:sp>
        <p:nvSpPr>
          <p:cNvPr id="7" name="TextBox 6">
            <a:extLst>
              <a:ext uri="{FF2B5EF4-FFF2-40B4-BE49-F238E27FC236}">
                <a16:creationId xmlns:a16="http://schemas.microsoft.com/office/drawing/2014/main" id="{0DA40AF9-66A1-4F43-A938-05AD12BFD67D}"/>
              </a:ext>
            </a:extLst>
          </p:cNvPr>
          <p:cNvSpPr txBox="1"/>
          <p:nvPr/>
        </p:nvSpPr>
        <p:spPr>
          <a:xfrm>
            <a:off x="2156346" y="6113861"/>
            <a:ext cx="3473515" cy="369332"/>
          </a:xfrm>
          <a:prstGeom prst="rect">
            <a:avLst/>
          </a:prstGeom>
          <a:noFill/>
        </p:spPr>
        <p:txBody>
          <a:bodyPr wrap="none" rtlCol="0">
            <a:spAutoFit/>
          </a:bodyPr>
          <a:lstStyle/>
          <a:p>
            <a:r>
              <a:rPr lang="en-US" dirty="0"/>
              <a:t>Source: https://ngrx.io/guide/store</a:t>
            </a:r>
          </a:p>
        </p:txBody>
      </p:sp>
    </p:spTree>
    <p:extLst>
      <p:ext uri="{BB962C8B-B14F-4D97-AF65-F5344CB8AC3E}">
        <p14:creationId xmlns:p14="http://schemas.microsoft.com/office/powerpoint/2010/main" val="326421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02331F-0D12-417F-9FEC-60275709BF1A}"/>
              </a:ext>
            </a:extLst>
          </p:cNvPr>
          <p:cNvSpPr>
            <a:spLocks noGrp="1"/>
          </p:cNvSpPr>
          <p:nvPr>
            <p:ph type="title"/>
          </p:nvPr>
        </p:nvSpPr>
        <p:spPr/>
        <p:txBody>
          <a:bodyPr/>
          <a:lstStyle/>
          <a:p>
            <a:r>
              <a:rPr lang="en-US" dirty="0"/>
              <a:t>Coding Demos</a:t>
            </a:r>
          </a:p>
        </p:txBody>
      </p:sp>
      <p:sp>
        <p:nvSpPr>
          <p:cNvPr id="5" name="Content Placeholder 4">
            <a:extLst>
              <a:ext uri="{FF2B5EF4-FFF2-40B4-BE49-F238E27FC236}">
                <a16:creationId xmlns:a16="http://schemas.microsoft.com/office/drawing/2014/main" id="{9EA6FCFA-BF32-B845-96C6-39F0BDAA8AD5}"/>
              </a:ext>
            </a:extLst>
          </p:cNvPr>
          <p:cNvSpPr>
            <a:spLocks noGrp="1"/>
          </p:cNvSpPr>
          <p:nvPr>
            <p:ph sz="quarter" idx="12"/>
          </p:nvPr>
        </p:nvSpPr>
        <p:spPr/>
        <p:txBody>
          <a:bodyPr>
            <a:normAutofit/>
          </a:bodyPr>
          <a:lstStyle/>
          <a:p>
            <a:r>
              <a:rPr lang="en-US" dirty="0"/>
              <a:t>Let's explore coding examples of these features:</a:t>
            </a:r>
          </a:p>
          <a:p>
            <a:pPr lvl="1"/>
            <a:r>
              <a:rPr lang="en-US" dirty="0"/>
              <a:t>Configuring </a:t>
            </a:r>
            <a:r>
              <a:rPr lang="en-US" dirty="0" err="1"/>
              <a:t>NgRx</a:t>
            </a:r>
            <a:endParaRPr lang="en-US" dirty="0"/>
          </a:p>
          <a:p>
            <a:pPr lvl="1"/>
            <a:r>
              <a:rPr lang="en-US" dirty="0"/>
              <a:t>Actions, Reducers, Selectors</a:t>
            </a:r>
          </a:p>
          <a:p>
            <a:pPr lvl="1"/>
            <a:r>
              <a:rPr lang="en-US" dirty="0"/>
              <a:t>Redux </a:t>
            </a:r>
            <a:r>
              <a:rPr lang="en-US" dirty="0" err="1"/>
              <a:t>DevTools</a:t>
            </a:r>
            <a:endParaRPr lang="en-US" dirty="0"/>
          </a:p>
          <a:p>
            <a:pPr lvl="1"/>
            <a:r>
              <a:rPr lang="en-US" dirty="0"/>
              <a:t>REST API Calls with Effects</a:t>
            </a:r>
          </a:p>
          <a:p>
            <a:pPr lvl="1"/>
            <a:r>
              <a:rPr lang="en-US" dirty="0"/>
              <a:t>Connecting Routing to </a:t>
            </a:r>
            <a:r>
              <a:rPr lang="en-US" dirty="0" err="1"/>
              <a:t>NgRx</a:t>
            </a:r>
            <a:endParaRPr lang="en-US" dirty="0"/>
          </a:p>
        </p:txBody>
      </p:sp>
    </p:spTree>
    <p:extLst>
      <p:ext uri="{BB962C8B-B14F-4D97-AF65-F5344CB8AC3E}">
        <p14:creationId xmlns:p14="http://schemas.microsoft.com/office/powerpoint/2010/main" val="608622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2414" y="1575128"/>
            <a:ext cx="11749086" cy="4259334"/>
          </a:xfrm>
        </p:spPr>
        <p:txBody>
          <a:bodyPr anchor="t">
            <a:normAutofit/>
          </a:bodyPr>
          <a:lstStyle/>
          <a:p>
            <a:pPr>
              <a:buClr>
                <a:schemeClr val="bg1"/>
              </a:buClr>
            </a:pPr>
            <a:r>
              <a:rPr lang="en-US" sz="2400" dirty="0">
                <a:solidFill>
                  <a:schemeClr val="bg1"/>
                </a:solidFill>
                <a:latin typeface="Segoe UI" panose="020B0502040204020203" pitchFamily="34" charset="0"/>
                <a:cs typeface="Segoe UI" panose="020B0502040204020203" pitchFamily="34" charset="0"/>
              </a:rPr>
              <a:t>10% discount on any public virtual MOC courses</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www.wintellect.com/moc</a:t>
            </a:r>
          </a:p>
          <a:p>
            <a:pPr>
              <a:buClr>
                <a:schemeClr val="bg1"/>
              </a:buClr>
            </a:pPr>
            <a:r>
              <a:rPr lang="en-US" sz="2400" dirty="0">
                <a:solidFill>
                  <a:schemeClr val="bg1"/>
                </a:solidFill>
                <a:latin typeface="Segoe UI" panose="020B0502040204020203" pitchFamily="34" charset="0"/>
                <a:cs typeface="Segoe UI" panose="020B0502040204020203" pitchFamily="34" charset="0"/>
              </a:rPr>
              <a:t>10% discount on Microsoft Certification Roles Training</a:t>
            </a:r>
          </a:p>
          <a:p>
            <a:pPr>
              <a:buClr>
                <a:schemeClr val="bg1"/>
              </a:buClr>
            </a:pPr>
            <a:r>
              <a:rPr lang="en-US" sz="2400" dirty="0" err="1">
                <a:solidFill>
                  <a:schemeClr val="bg1"/>
                </a:solidFill>
                <a:latin typeface="Segoe UI" panose="020B0502040204020203" pitchFamily="34" charset="0"/>
                <a:cs typeface="Segoe UI" panose="020B0502040204020203" pitchFamily="34" charset="0"/>
              </a:rPr>
              <a:t>AppDev</a:t>
            </a:r>
            <a:r>
              <a:rPr lang="en-US" sz="2400" dirty="0">
                <a:solidFill>
                  <a:schemeClr val="bg1"/>
                </a:solidFill>
                <a:latin typeface="Segoe UI" panose="020B0502040204020203" pitchFamily="34" charset="0"/>
                <a:cs typeface="Segoe UI" panose="020B0502040204020203" pitchFamily="34" charset="0"/>
              </a:rPr>
              <a:t> / Cloud FREE Briefing or Q&amp;A</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Discuss your project or topic of interest!</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Get a 1 on 1 briefing or lunch &amp; learn.</a:t>
            </a:r>
          </a:p>
          <a:p>
            <a:pPr lvl="1">
              <a:buClr>
                <a:schemeClr val="bg1"/>
              </a:buClr>
            </a:pPr>
            <a:r>
              <a:rPr lang="en-US" sz="2000" dirty="0">
                <a:solidFill>
                  <a:schemeClr val="bg1"/>
                </a:solidFill>
                <a:latin typeface="Segoe UI" panose="020B0502040204020203" pitchFamily="34" charset="0"/>
                <a:cs typeface="Segoe UI" panose="020B0502040204020203" pitchFamily="34" charset="0"/>
              </a:rPr>
              <a:t>Azure cloud, DevOps, Data &amp; AI, Modern Web development, and more!</a:t>
            </a:r>
          </a:p>
          <a:p>
            <a:pPr>
              <a:buClr>
                <a:schemeClr val="bg1"/>
              </a:buClr>
            </a:pPr>
            <a:r>
              <a:rPr lang="en-US" sz="2400" dirty="0">
                <a:solidFill>
                  <a:schemeClr val="bg1"/>
                </a:solidFill>
                <a:latin typeface="Segoe UI" panose="020B0502040204020203" pitchFamily="34" charset="0"/>
                <a:cs typeface="Segoe UI" panose="020B0502040204020203" pitchFamily="34" charset="0"/>
              </a:rPr>
              <a:t>10% discount for private onsite training</a:t>
            </a: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53040" y="0"/>
            <a:ext cx="9503017" cy="1257300"/>
          </a:xfrm>
        </p:spPr>
        <p:txBody>
          <a:bodyPr>
            <a:normAutofit/>
          </a:bodyPr>
          <a:lstStyle/>
          <a:p>
            <a:r>
              <a:rPr lang="en-US" dirty="0"/>
              <a:t>Special offer for attendees of this webinar</a:t>
            </a:r>
            <a:endParaRPr lang="en-US" sz="4000"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F43EBCE-9FC4-494B-B8C7-C1D2641C0C48}"/>
              </a:ext>
            </a:extLst>
          </p:cNvPr>
          <p:cNvSpPr txBox="1"/>
          <p:nvPr/>
        </p:nvSpPr>
        <p:spPr>
          <a:xfrm>
            <a:off x="193421" y="5901668"/>
            <a:ext cx="11563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For more details, contact Martha Garron at </a:t>
            </a:r>
            <a:r>
              <a:rPr kumimoji="0" lang="en-US" sz="2800" b="0" i="0" u="sng"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mgarron@wintellect.com</a:t>
            </a:r>
          </a:p>
        </p:txBody>
      </p:sp>
      <p:pic>
        <p:nvPicPr>
          <p:cNvPr id="6" name="Picture 5" descr="https://i1.wp.com/buildazure.com/wp-content/uploads/2018/09/azure-solutions-architect-expert-150x150.png?resize=150%2C150&amp;ssl=1">
            <a:extLst>
              <a:ext uri="{FF2B5EF4-FFF2-40B4-BE49-F238E27FC236}">
                <a16:creationId xmlns:a16="http://schemas.microsoft.com/office/drawing/2014/main" id="{9195E009-2094-4207-87E3-6F805B548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7759" y="2250625"/>
            <a:ext cx="945615" cy="945615"/>
          </a:xfrm>
          <a:prstGeom prst="rect">
            <a:avLst/>
          </a:prstGeom>
          <a:noFill/>
          <a:ln>
            <a:noFill/>
          </a:ln>
        </p:spPr>
      </p:pic>
      <p:pic>
        <p:nvPicPr>
          <p:cNvPr id="9" name="Picture 8">
            <a:extLst>
              <a:ext uri="{FF2B5EF4-FFF2-40B4-BE49-F238E27FC236}">
                <a16:creationId xmlns:a16="http://schemas.microsoft.com/office/drawing/2014/main" id="{8C40AF2B-5CDE-4D8E-9AC3-4D2FE10BD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633" y="2269792"/>
            <a:ext cx="917321" cy="955542"/>
          </a:xfrm>
          <a:prstGeom prst="rect">
            <a:avLst/>
          </a:prstGeom>
        </p:spPr>
      </p:pic>
      <p:pic>
        <p:nvPicPr>
          <p:cNvPr id="11" name="Picture 10">
            <a:extLst>
              <a:ext uri="{FF2B5EF4-FFF2-40B4-BE49-F238E27FC236}">
                <a16:creationId xmlns:a16="http://schemas.microsoft.com/office/drawing/2014/main" id="{F00DAA17-0E76-49D1-9611-294BFE2F9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9004" y="2279719"/>
            <a:ext cx="907791" cy="945615"/>
          </a:xfrm>
          <a:prstGeom prst="rect">
            <a:avLst/>
          </a:prstGeom>
        </p:spPr>
      </p:pic>
    </p:spTree>
    <p:extLst>
      <p:ext uri="{BB962C8B-B14F-4D97-AF65-F5344CB8AC3E}">
        <p14:creationId xmlns:p14="http://schemas.microsoft.com/office/powerpoint/2010/main" val="3449646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Slides">
  <a:themeElements>
    <a:clrScheme name="Wintellect">
      <a:dk1>
        <a:srgbClr val="046E8F"/>
      </a:dk1>
      <a:lt1>
        <a:sysClr val="window" lastClr="FFFFFF"/>
      </a:lt1>
      <a:dk2>
        <a:srgbClr val="002139"/>
      </a:dk2>
      <a:lt2>
        <a:srgbClr val="FFFFFF"/>
      </a:lt2>
      <a:accent1>
        <a:srgbClr val="002139"/>
      </a:accent1>
      <a:accent2>
        <a:srgbClr val="999999"/>
      </a:accent2>
      <a:accent3>
        <a:srgbClr val="FF5900"/>
      </a:accent3>
      <a:accent4>
        <a:srgbClr val="0E289C"/>
      </a:accent4>
      <a:accent5>
        <a:srgbClr val="E5A200"/>
      </a:accent5>
      <a:accent6>
        <a:srgbClr val="00A839"/>
      </a:accent6>
      <a:hlink>
        <a:srgbClr val="EC1C23"/>
      </a:hlink>
      <a:folHlink>
        <a:srgbClr val="FF5900"/>
      </a:folHlink>
    </a:clrScheme>
    <a:fontScheme name="Wintellect">
      <a:majorFont>
        <a:latin typeface="Segoe UI"/>
        <a:ea typeface=""/>
        <a:cs typeface=""/>
      </a:majorFont>
      <a:minorFont>
        <a:latin typeface="Segoe UI"/>
        <a:ea typeface=""/>
        <a:cs typeface=""/>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055751D-1DD6-407B-9D51-0A413DB413E1}" vid="{B738F57E-EDFC-4498-A15D-6D48C6A36019}"/>
    </a:ext>
  </a:extLst>
</a:theme>
</file>

<file path=ppt/theme/theme2.xml><?xml version="1.0" encoding="utf-8"?>
<a:theme xmlns:a="http://schemas.openxmlformats.org/drawingml/2006/main" name="Content Slides (WIth Footer)">
  <a:themeElements>
    <a:clrScheme name="Wintellect">
      <a:dk1>
        <a:srgbClr val="046E8F"/>
      </a:dk1>
      <a:lt1>
        <a:sysClr val="window" lastClr="FFFFFF"/>
      </a:lt1>
      <a:dk2>
        <a:srgbClr val="002139"/>
      </a:dk2>
      <a:lt2>
        <a:srgbClr val="FFFFFF"/>
      </a:lt2>
      <a:accent1>
        <a:srgbClr val="002139"/>
      </a:accent1>
      <a:accent2>
        <a:srgbClr val="999999"/>
      </a:accent2>
      <a:accent3>
        <a:srgbClr val="FF5900"/>
      </a:accent3>
      <a:accent4>
        <a:srgbClr val="0E289C"/>
      </a:accent4>
      <a:accent5>
        <a:srgbClr val="E5A200"/>
      </a:accent5>
      <a:accent6>
        <a:srgbClr val="00A839"/>
      </a:accent6>
      <a:hlink>
        <a:srgbClr val="EC1C23"/>
      </a:hlink>
      <a:folHlink>
        <a:srgbClr val="FF5900"/>
      </a:folHlink>
    </a:clrScheme>
    <a:fontScheme name="Wintellect">
      <a:majorFont>
        <a:latin typeface="Segoe UI"/>
        <a:ea typeface=""/>
        <a:cs typeface=""/>
      </a:majorFont>
      <a:minorFont>
        <a:latin typeface="Segoe UI"/>
        <a:ea typeface=""/>
        <a:cs typeface=""/>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055751D-1DD6-407B-9D51-0A413DB413E1}" vid="{0F5AB46C-E5A9-4B3D-BCB0-5F5A57977E85}"/>
    </a:ext>
  </a:extLst>
</a:theme>
</file>

<file path=ppt/theme/theme3.xml><?xml version="1.0" encoding="utf-8"?>
<a:theme xmlns:a="http://schemas.openxmlformats.org/drawingml/2006/main" name="Content Slides (No Footer)">
  <a:themeElements>
    <a:clrScheme name="Wintellect">
      <a:dk1>
        <a:srgbClr val="046E8F"/>
      </a:dk1>
      <a:lt1>
        <a:sysClr val="window" lastClr="FFFFFF"/>
      </a:lt1>
      <a:dk2>
        <a:srgbClr val="002139"/>
      </a:dk2>
      <a:lt2>
        <a:srgbClr val="FFFFFF"/>
      </a:lt2>
      <a:accent1>
        <a:srgbClr val="002139"/>
      </a:accent1>
      <a:accent2>
        <a:srgbClr val="999999"/>
      </a:accent2>
      <a:accent3>
        <a:srgbClr val="FF5900"/>
      </a:accent3>
      <a:accent4>
        <a:srgbClr val="0E289C"/>
      </a:accent4>
      <a:accent5>
        <a:srgbClr val="E5A200"/>
      </a:accent5>
      <a:accent6>
        <a:srgbClr val="00A839"/>
      </a:accent6>
      <a:hlink>
        <a:srgbClr val="EC1C23"/>
      </a:hlink>
      <a:folHlink>
        <a:srgbClr val="FF5900"/>
      </a:folHlink>
    </a:clrScheme>
    <a:fontScheme name="Wintellect">
      <a:majorFont>
        <a:latin typeface="Segoe UI"/>
        <a:ea typeface=""/>
        <a:cs typeface=""/>
      </a:majorFont>
      <a:minorFont>
        <a:latin typeface="Segoe UI"/>
        <a:ea typeface=""/>
        <a:cs typeface=""/>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055751D-1DD6-407B-9D51-0A413DB413E1}" vid="{531A49C1-FD8D-459E-BD02-8750859FF4F2}"/>
    </a:ext>
  </a:extLst>
</a:theme>
</file>

<file path=ppt/theme/theme4.xml><?xml version="1.0" encoding="utf-8"?>
<a:theme xmlns:a="http://schemas.openxmlformats.org/drawingml/2006/main" name="Promotion Slides">
  <a:themeElements>
    <a:clrScheme name="Wintellect">
      <a:dk1>
        <a:srgbClr val="046E8F"/>
      </a:dk1>
      <a:lt1>
        <a:sysClr val="window" lastClr="FFFFFF"/>
      </a:lt1>
      <a:dk2>
        <a:srgbClr val="002139"/>
      </a:dk2>
      <a:lt2>
        <a:srgbClr val="FFFFFF"/>
      </a:lt2>
      <a:accent1>
        <a:srgbClr val="002139"/>
      </a:accent1>
      <a:accent2>
        <a:srgbClr val="999999"/>
      </a:accent2>
      <a:accent3>
        <a:srgbClr val="FF5900"/>
      </a:accent3>
      <a:accent4>
        <a:srgbClr val="0E289C"/>
      </a:accent4>
      <a:accent5>
        <a:srgbClr val="E5A200"/>
      </a:accent5>
      <a:accent6>
        <a:srgbClr val="00A839"/>
      </a:accent6>
      <a:hlink>
        <a:srgbClr val="EC1C23"/>
      </a:hlink>
      <a:folHlink>
        <a:srgbClr val="FF59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055751D-1DD6-407B-9D51-0A413DB413E1}" vid="{39FAE0FC-AB97-4A0E-81ED-18EC2C0DADE4}"/>
    </a:ext>
  </a:extLst>
</a:theme>
</file>

<file path=ppt/theme/theme5.xml><?xml version="1.0" encoding="utf-8"?>
<a:theme xmlns:a="http://schemas.openxmlformats.org/drawingml/2006/main" name="1_Content Slides (WIth Footer)">
  <a:themeElements>
    <a:clrScheme name="Wintellect">
      <a:dk1>
        <a:srgbClr val="046E8F"/>
      </a:dk1>
      <a:lt1>
        <a:sysClr val="window" lastClr="FFFFFF"/>
      </a:lt1>
      <a:dk2>
        <a:srgbClr val="002139"/>
      </a:dk2>
      <a:lt2>
        <a:srgbClr val="FFFFFF"/>
      </a:lt2>
      <a:accent1>
        <a:srgbClr val="002139"/>
      </a:accent1>
      <a:accent2>
        <a:srgbClr val="999999"/>
      </a:accent2>
      <a:accent3>
        <a:srgbClr val="FF5900"/>
      </a:accent3>
      <a:accent4>
        <a:srgbClr val="0E289C"/>
      </a:accent4>
      <a:accent5>
        <a:srgbClr val="E5A200"/>
      </a:accent5>
      <a:accent6>
        <a:srgbClr val="00A839"/>
      </a:accent6>
      <a:hlink>
        <a:srgbClr val="EC1C23"/>
      </a:hlink>
      <a:folHlink>
        <a:srgbClr val="FF5900"/>
      </a:folHlink>
    </a:clrScheme>
    <a:fontScheme name="Wintellect">
      <a:majorFont>
        <a:latin typeface="Segoe UI"/>
        <a:ea typeface=""/>
        <a:cs typeface=""/>
      </a:majorFont>
      <a:minorFont>
        <a:latin typeface="Segoe UI"/>
        <a:ea typeface=""/>
        <a:cs typeface=""/>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intellect Presentation New - Wide - Copy.potx" id="{02FF171A-A682-47F0-BFB6-36063A1525D7}" vid="{11E2DDF0-B1F2-4384-BEEC-821D7BB934C5}"/>
    </a:ext>
  </a:extLst>
</a:theme>
</file>

<file path=ppt/theme/theme6.xml><?xml version="1.0" encoding="utf-8"?>
<a:theme xmlns:a="http://schemas.openxmlformats.org/drawingml/2006/main" name="1_Promotion Slides">
  <a:themeElements>
    <a:clrScheme name="Wintellect">
      <a:dk1>
        <a:srgbClr val="046E8F"/>
      </a:dk1>
      <a:lt1>
        <a:sysClr val="window" lastClr="FFFFFF"/>
      </a:lt1>
      <a:dk2>
        <a:srgbClr val="002139"/>
      </a:dk2>
      <a:lt2>
        <a:srgbClr val="FFFFFF"/>
      </a:lt2>
      <a:accent1>
        <a:srgbClr val="002139"/>
      </a:accent1>
      <a:accent2>
        <a:srgbClr val="999999"/>
      </a:accent2>
      <a:accent3>
        <a:srgbClr val="FF5900"/>
      </a:accent3>
      <a:accent4>
        <a:srgbClr val="0E289C"/>
      </a:accent4>
      <a:accent5>
        <a:srgbClr val="E5A200"/>
      </a:accent5>
      <a:accent6>
        <a:srgbClr val="00A839"/>
      </a:accent6>
      <a:hlink>
        <a:srgbClr val="EC1C23"/>
      </a:hlink>
      <a:folHlink>
        <a:srgbClr val="FF59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055751D-1DD6-407B-9D51-0A413DB413E1}" vid="{39FAE0FC-AB97-4A0E-81ED-18EC2C0DADE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9863</TotalTime>
  <Words>471</Words>
  <Application>Microsoft Macintosh PowerPoint</Application>
  <PresentationFormat>Widescreen</PresentationFormat>
  <Paragraphs>64</Paragraphs>
  <Slides>11</Slides>
  <Notes>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11</vt:i4>
      </vt:variant>
    </vt:vector>
  </HeadingPairs>
  <TitlesOfParts>
    <vt:vector size="23" baseType="lpstr">
      <vt:lpstr>Arial</vt:lpstr>
      <vt:lpstr>Calibri</vt:lpstr>
      <vt:lpstr>Consolas</vt:lpstr>
      <vt:lpstr>Segoe UI</vt:lpstr>
      <vt:lpstr>Segoe UI Light</vt:lpstr>
      <vt:lpstr>Wingdings 2</vt:lpstr>
      <vt:lpstr>Title Slides</vt:lpstr>
      <vt:lpstr>Content Slides (WIth Footer)</vt:lpstr>
      <vt:lpstr>Content Slides (No Footer)</vt:lpstr>
      <vt:lpstr>Promotion Slides</vt:lpstr>
      <vt:lpstr>1_Content Slides (WIth Footer)</vt:lpstr>
      <vt:lpstr>1_Promotion Slides</vt:lpstr>
      <vt:lpstr>Angular + NgRx Exploring the Essentials of NgRx!</vt:lpstr>
      <vt:lpstr>Wintellect’s Core Services</vt:lpstr>
      <vt:lpstr>Industry Influencers We wrote the book (over 30 of them)</vt:lpstr>
      <vt:lpstr>Special offer for attendees of this webinar</vt:lpstr>
      <vt:lpstr>Webinar Agenda</vt:lpstr>
      <vt:lpstr>Angular with NgRx</vt:lpstr>
      <vt:lpstr>Angular with NgRx</vt:lpstr>
      <vt:lpstr>Coding Demos</vt:lpstr>
      <vt:lpstr>Special offer for attendees of this webinar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rsnow</dc:creator>
  <cp:lastModifiedBy>Eric Greene</cp:lastModifiedBy>
  <cp:revision>278</cp:revision>
  <dcterms:created xsi:type="dcterms:W3CDTF">2016-04-21T18:51:19Z</dcterms:created>
  <dcterms:modified xsi:type="dcterms:W3CDTF">2019-10-17T13:50:01Z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0x0101007A3C0C6565F5F847B9D4CB1B4EFE3378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v-tofine@microsoft.com</vt:lpwstr>
  </property>
  <property fmtid="{D5CDD505-2E9C-101B-9397-08002B2CF9AE}" pid="6" name="MSIP_Label_f42aa342-8706-4288-bd11-ebb85995028c_SetDate">
    <vt:lpwstr>2018-10-24T18:15:33.4837330Z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